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7" Type="http://schemas.openxmlformats.org/officeDocument/2006/relationships/slide" Target="slides/slide6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6400" y="1008710"/>
            <a:ext cx="4927600" cy="4135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00" y="312712"/>
            <a:ext cx="267589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ANTICASTING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1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20" y="403491"/>
            <a:ext cx="8331200" cy="4236720"/>
          </a:xfrm>
          <a:custGeom>
            <a:avLst/>
            <a:gdLst/>
            <a:ahLst/>
            <a:cxnLst/>
            <a:rect l="l" t="t" r="r" b="b"/>
            <a:pathLst>
              <a:path w="8331200" h="4236720">
                <a:moveTo>
                  <a:pt x="0" y="4236580"/>
                </a:moveTo>
                <a:lnTo>
                  <a:pt x="8331200" y="4236580"/>
                </a:lnTo>
                <a:lnTo>
                  <a:pt x="8331200" y="0"/>
                </a:lnTo>
                <a:lnTo>
                  <a:pt x="0" y="0"/>
                </a:lnTo>
                <a:lnTo>
                  <a:pt x="0" y="4236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" y="0"/>
            <a:ext cx="42164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02" y="4119784"/>
            <a:ext cx="1219184" cy="41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1440" y="1950453"/>
            <a:ext cx="4747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БРИФ </a:t>
            </a:r>
            <a:r>
              <a:rPr sz="4000" spc="-5" dirty="0">
                <a:solidFill>
                  <a:srgbClr val="FFFFFF"/>
                </a:solidFill>
              </a:rPr>
              <a:t>НА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spc="0" dirty="0">
                <a:solidFill>
                  <a:srgbClr val="FFFFFF"/>
                </a:solidFill>
              </a:rPr>
              <a:t>СЪЕМКУ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94"/>
            <a:ext cx="5283200" cy="337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34569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ПОСЛЕ</a:t>
            </a:r>
            <a:r>
              <a:rPr spc="-70" dirty="0"/>
              <a:t> </a:t>
            </a:r>
            <a:r>
              <a:rPr spc="-10" dirty="0"/>
              <a:t>ФОТОСЕМКИ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301" y="1196187"/>
            <a:ext cx="3175000" cy="27425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424815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Выберите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3-4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самые</a:t>
            </a:r>
            <a:r>
              <a:rPr sz="1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лучшие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фотографии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каждой</a:t>
            </a:r>
            <a:r>
              <a:rPr sz="16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модели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ct val="104200"/>
              </a:lnSpc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Передайте отобранные  фотографии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организатору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мероприятия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не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позже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чем</a:t>
            </a:r>
            <a:r>
              <a:rPr sz="16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через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три дня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поле</a:t>
            </a:r>
            <a:r>
              <a:rPr sz="1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фотосессии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680085">
              <a:lnSpc>
                <a:spcPct val="104200"/>
              </a:lnSpc>
            </a:pPr>
            <a:r>
              <a:rPr sz="1600" spc="-10" dirty="0">
                <a:solidFill>
                  <a:srgbClr val="F7AFB8"/>
                </a:solidFill>
                <a:latin typeface="Arial"/>
                <a:cs typeface="Arial"/>
              </a:rPr>
              <a:t>Фотографии должны</a:t>
            </a:r>
            <a:r>
              <a:rPr sz="1600" spc="-85" dirty="0">
                <a:solidFill>
                  <a:srgbClr val="F7AFB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7AFB8"/>
                </a:solidFill>
                <a:latin typeface="Arial"/>
                <a:cs typeface="Arial"/>
              </a:rPr>
              <a:t>быть  </a:t>
            </a:r>
            <a:r>
              <a:rPr sz="1600" spc="-5" dirty="0">
                <a:solidFill>
                  <a:srgbClr val="F7AFB8"/>
                </a:solidFill>
                <a:latin typeface="Arial"/>
                <a:cs typeface="Arial"/>
              </a:rPr>
              <a:t>не </a:t>
            </a:r>
            <a:r>
              <a:rPr sz="1600" spc="-10" dirty="0">
                <a:solidFill>
                  <a:srgbClr val="F7AFB8"/>
                </a:solidFill>
                <a:latin typeface="Arial"/>
                <a:cs typeface="Arial"/>
              </a:rPr>
              <a:t>больше </a:t>
            </a:r>
            <a:r>
              <a:rPr sz="1600" dirty="0">
                <a:solidFill>
                  <a:srgbClr val="F7AFB8"/>
                </a:solidFill>
                <a:latin typeface="Arial"/>
                <a:cs typeface="Arial"/>
              </a:rPr>
              <a:t>5</a:t>
            </a:r>
            <a:r>
              <a:rPr sz="1600" spc="-85" dirty="0">
                <a:solidFill>
                  <a:srgbClr val="F7AFB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7AFB8"/>
                </a:solidFill>
                <a:latin typeface="Arial"/>
                <a:cs typeface="Arial"/>
              </a:rPr>
              <a:t>МБ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20" y="403491"/>
            <a:ext cx="8331200" cy="4236720"/>
          </a:xfrm>
          <a:custGeom>
            <a:avLst/>
            <a:gdLst/>
            <a:ahLst/>
            <a:cxnLst/>
            <a:rect l="l" t="t" r="r" b="b"/>
            <a:pathLst>
              <a:path w="8331200" h="4236720">
                <a:moveTo>
                  <a:pt x="0" y="4236580"/>
                </a:moveTo>
                <a:lnTo>
                  <a:pt x="8331200" y="4236580"/>
                </a:lnTo>
                <a:lnTo>
                  <a:pt x="8331200" y="0"/>
                </a:lnTo>
                <a:lnTo>
                  <a:pt x="0" y="0"/>
                </a:lnTo>
                <a:lnTo>
                  <a:pt x="0" y="4236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" y="0"/>
            <a:ext cx="42164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02" y="4119784"/>
            <a:ext cx="1219184" cy="41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8294" y="1950453"/>
            <a:ext cx="27724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FFFFFF"/>
                </a:solidFill>
              </a:rPr>
              <a:t>СПАСИБО!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20" y="403491"/>
            <a:ext cx="8331200" cy="4236720"/>
          </a:xfrm>
          <a:custGeom>
            <a:avLst/>
            <a:gdLst/>
            <a:ahLst/>
            <a:cxnLst/>
            <a:rect l="l" t="t" r="r" b="b"/>
            <a:pathLst>
              <a:path w="8331200" h="4236720">
                <a:moveTo>
                  <a:pt x="0" y="4236580"/>
                </a:moveTo>
                <a:lnTo>
                  <a:pt x="8331200" y="4236580"/>
                </a:lnTo>
                <a:lnTo>
                  <a:pt x="8331200" y="0"/>
                </a:lnTo>
                <a:lnTo>
                  <a:pt x="0" y="0"/>
                </a:lnTo>
                <a:lnTo>
                  <a:pt x="0" y="4236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" y="0"/>
            <a:ext cx="42164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02" y="4119784"/>
            <a:ext cx="1219184" cy="41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2182" y="1950453"/>
            <a:ext cx="6207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solidFill>
                  <a:srgbClr val="FFFFFF"/>
                </a:solidFill>
                <a:hlinkClick r:id="rId4"/>
              </a:rPr>
              <a:t>WWW.ANTICASTING.NET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ГДЕ</a:t>
            </a:r>
            <a:r>
              <a:rPr spc="-100" dirty="0"/>
              <a:t> </a:t>
            </a:r>
            <a:r>
              <a:rPr spc="-5" dirty="0"/>
              <a:t>СНИМАЕМ?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683552"/>
            <a:ext cx="6277610" cy="63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СЕРВИСНЫЕ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ЦЕНТРЫ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ОРИФЛЭЙМ,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ОФИСЫ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ЛИДЕРОВ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(СПО),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ДРУГИЕ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ПОМЕЩЕНИЯ,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АРЕНДУЕМЫЕ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ЛИДЕРАМИ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 ОРИФЛЭЙМ,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13065"/>
            <a:ext cx="3251200" cy="3631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4400" y="1513065"/>
            <a:ext cx="2641600" cy="1613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1" y="3328746"/>
            <a:ext cx="3962398" cy="1815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9200" y="1513065"/>
            <a:ext cx="2844800" cy="1609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4400" y="3328746"/>
            <a:ext cx="1524012" cy="1815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94"/>
            <a:ext cx="5283200" cy="337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29394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КОГО</a:t>
            </a:r>
            <a:r>
              <a:rPr spc="-85" dirty="0"/>
              <a:t> </a:t>
            </a:r>
            <a:r>
              <a:rPr spc="-5" dirty="0"/>
              <a:t>СНИМАЕМ?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700" y="1196187"/>
            <a:ext cx="2838450" cy="1285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Всех желающих,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кто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в рамках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акции </a:t>
            </a:r>
            <a:r>
              <a:rPr sz="1600" spc="-35" dirty="0">
                <a:solidFill>
                  <a:srgbClr val="231F20"/>
                </a:solidFill>
                <a:latin typeface="Arial"/>
                <a:cs typeface="Arial"/>
              </a:rPr>
              <a:t>будет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номинирован  своими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друзьями, 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коллегами,Консультантами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Лидерами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Орифлэйм.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258518"/>
            <a:ext cx="5939790" cy="7531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pc="-5" dirty="0"/>
              <a:t>КАК</a:t>
            </a:r>
            <a:r>
              <a:rPr spc="-100" dirty="0"/>
              <a:t> </a:t>
            </a:r>
            <a:r>
              <a:rPr spc="-5" dirty="0"/>
              <a:t>СНИМАЕМ?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b="0" spc="-10" dirty="0">
                <a:latin typeface="Arial"/>
                <a:cs typeface="Arial"/>
              </a:rPr>
              <a:t>ПОКАЗЫВАЕМ </a:t>
            </a:r>
            <a:r>
              <a:rPr sz="1600" b="0" spc="-50" dirty="0">
                <a:latin typeface="Arial"/>
                <a:cs typeface="Arial"/>
              </a:rPr>
              <a:t>ХАРАКТЕР, </a:t>
            </a:r>
            <a:r>
              <a:rPr sz="1600" b="0" spc="-15" dirty="0">
                <a:latin typeface="Arial"/>
                <a:cs typeface="Arial"/>
              </a:rPr>
              <a:t>ПОДЧЕРКИВАЕМ</a:t>
            </a:r>
            <a:r>
              <a:rPr sz="1600" b="0" spc="100" dirty="0">
                <a:latin typeface="Arial"/>
                <a:cs typeface="Arial"/>
              </a:rPr>
              <a:t> </a:t>
            </a:r>
            <a:r>
              <a:rPr sz="1600" b="0" spc="-25" dirty="0">
                <a:latin typeface="Arial"/>
                <a:cs typeface="Arial"/>
              </a:rPr>
              <a:t>ДОСТОИНСТВА.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13065"/>
            <a:ext cx="3251200" cy="3631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4400" y="3429622"/>
            <a:ext cx="1524012" cy="171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3429622"/>
            <a:ext cx="1524012" cy="171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8800" y="3429622"/>
            <a:ext cx="1524000" cy="1714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6000" y="3429622"/>
            <a:ext cx="508000" cy="171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4400" y="1513090"/>
            <a:ext cx="1524012" cy="1714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1513090"/>
            <a:ext cx="1524012" cy="1714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8800" y="1513090"/>
            <a:ext cx="1524000" cy="1714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6000" y="1513090"/>
            <a:ext cx="508000" cy="1714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94"/>
            <a:ext cx="5283200" cy="337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32931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НА </a:t>
            </a:r>
            <a:r>
              <a:rPr spc="-25" dirty="0"/>
              <a:t>ЧТО</a:t>
            </a:r>
            <a:r>
              <a:rPr spc="-85" dirty="0"/>
              <a:t> </a:t>
            </a:r>
            <a:r>
              <a:rPr spc="-5" dirty="0"/>
              <a:t>СНИМАЕМ?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700" y="1196187"/>
            <a:ext cx="3239135" cy="49744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Используем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профессиональную 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технику.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РЕКОМЕНДУЕМ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камеры</a:t>
            </a:r>
            <a:r>
              <a:rPr sz="160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lang="en-US" sz="1600" spc="-1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93700" y="1545941"/>
            <a:ext cx="306324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-7" baseline="-11111" dirty="0">
                <a:solidFill>
                  <a:srgbClr val="F7AFB8"/>
                </a:solidFill>
                <a:latin typeface="Arial"/>
                <a:cs typeface="Arial"/>
              </a:rPr>
              <a:t>• </a:t>
            </a:r>
            <a:r>
              <a:rPr lang="en-US" sz="1600" spc="-10" dirty="0" smtClean="0">
                <a:solidFill>
                  <a:srgbClr val="231F20"/>
                </a:solidFill>
                <a:latin typeface="Arial"/>
                <a:cs typeface="Arial"/>
              </a:rPr>
              <a:t>Canon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700" y="3091112"/>
            <a:ext cx="4572000" cy="703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184785">
              <a:lnSpc>
                <a:spcPct val="124100"/>
              </a:lnSpc>
            </a:pPr>
            <a:r>
              <a:rPr lang="ru-RU" sz="1600" spc="-10" dirty="0" smtClean="0">
                <a:solidFill>
                  <a:srgbClr val="231F20"/>
                </a:solidFill>
                <a:latin typeface="Arial"/>
                <a:cs typeface="Arial"/>
              </a:rPr>
              <a:t>Софт-боксы, зонты, </a:t>
            </a:r>
            <a:r>
              <a:rPr lang="ru-RU" sz="1600" spc="-20" dirty="0" smtClean="0">
                <a:solidFill>
                  <a:srgbClr val="231F20"/>
                </a:solidFill>
                <a:latin typeface="Arial"/>
                <a:cs typeface="Arial"/>
              </a:rPr>
              <a:t>отражатели </a:t>
            </a:r>
            <a:r>
              <a:rPr lang="en-US" sz="1600" spc="-20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en-US" sz="1600" spc="-20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ru-RU" sz="1600" dirty="0" smtClean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sz="1600" spc="-8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spc="-15" dirty="0" smtClean="0">
                <a:solidFill>
                  <a:srgbClr val="231F20"/>
                </a:solidFill>
                <a:latin typeface="Arial"/>
                <a:cs typeface="Arial"/>
              </a:rPr>
              <a:t>штативы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393700" y="1921650"/>
            <a:ext cx="306324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-7" baseline="-11111">
                <a:solidFill>
                  <a:srgbClr val="F7AFB8"/>
                </a:solidFill>
                <a:latin typeface="Arial"/>
                <a:cs typeface="Arial"/>
              </a:rPr>
              <a:t>• </a:t>
            </a:r>
            <a:r>
              <a:rPr lang="en-US" sz="1600" spc="-10" smtClean="0">
                <a:solidFill>
                  <a:srgbClr val="231F20"/>
                </a:solidFill>
                <a:latin typeface="Arial"/>
                <a:cs typeface="Arial"/>
              </a:rPr>
              <a:t>Nikon</a:t>
            </a:r>
            <a:endParaRPr lang="en-US" sz="1600" spc="-1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84659" y="2328292"/>
            <a:ext cx="306324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-7" baseline="-11111">
                <a:solidFill>
                  <a:srgbClr val="F7AFB8"/>
                </a:solidFill>
                <a:latin typeface="Arial"/>
                <a:cs typeface="Arial"/>
              </a:rPr>
              <a:t>• </a:t>
            </a:r>
            <a:r>
              <a:rPr lang="en-US" sz="1600" spc="-10" smtClean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endParaRPr lang="en-US" sz="1600" spc="-1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94"/>
            <a:ext cx="5283200" cy="337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58064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ДОПОЛНИТЕЛЬНЫЕ</a:t>
            </a:r>
            <a:r>
              <a:rPr spc="-5" dirty="0"/>
              <a:t> </a:t>
            </a:r>
            <a:r>
              <a:rPr spc="-35" dirty="0"/>
              <a:t>АКСЕССУАРЫ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700" y="1196187"/>
            <a:ext cx="308102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Используем</a:t>
            </a:r>
            <a:r>
              <a:rPr sz="16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профессиональную 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технику.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1509636"/>
            <a:ext cx="2614295" cy="55880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F7AFB8"/>
              </a:buClr>
              <a:buSzPct val="218750"/>
              <a:buChar char="•"/>
              <a:tabLst>
                <a:tab pos="241300" algn="l"/>
              </a:tabLst>
            </a:pP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Желательно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 приготовить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00" y="2004936"/>
            <a:ext cx="231521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бумажные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фоны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(белый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цветные)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00" y="2316543"/>
            <a:ext cx="3211830" cy="55880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F7AFB8"/>
              </a:buClr>
              <a:buSzPct val="218750"/>
              <a:buChar char="•"/>
              <a:tabLst>
                <a:tab pos="241300" algn="l"/>
              </a:tabLst>
            </a:pP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Желательно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также</a:t>
            </a:r>
            <a:r>
              <a:rPr sz="16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приготовить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300" y="2811843"/>
            <a:ext cx="220980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пару обычных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стульев,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высокий</a:t>
            </a:r>
            <a:r>
              <a:rPr sz="1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стул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4373384"/>
            <a:ext cx="6019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ПЕРСПЕКТИВНЫЕ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ИСКАЖЕНИЯ, ЧЕРНО-БЕЛЫЕ</a:t>
            </a:r>
            <a:r>
              <a:rPr sz="16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ПОРТРЕТЫ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42335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 НЕ </a:t>
            </a:r>
            <a:r>
              <a:rPr spc="15" dirty="0"/>
              <a:t>НАДО</a:t>
            </a:r>
            <a:r>
              <a:rPr spc="-80" dirty="0"/>
              <a:t> </a:t>
            </a:r>
            <a:r>
              <a:rPr spc="-20" dirty="0"/>
              <a:t>СНИМАТЬ?</a:t>
            </a:r>
          </a:p>
        </p:txBody>
      </p:sp>
      <p:sp>
        <p:nvSpPr>
          <p:cNvPr id="4" name="object 4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00" y="1109586"/>
            <a:ext cx="2032000" cy="706120"/>
          </a:xfrm>
          <a:custGeom>
            <a:avLst/>
            <a:gdLst/>
            <a:ahLst/>
            <a:cxnLst/>
            <a:rect l="l" t="t" r="r" b="b"/>
            <a:pathLst>
              <a:path w="2032000" h="706119">
                <a:moveTo>
                  <a:pt x="0" y="706094"/>
                </a:moveTo>
                <a:lnTo>
                  <a:pt x="2032000" y="706094"/>
                </a:lnTo>
                <a:lnTo>
                  <a:pt x="2032000" y="0"/>
                </a:lnTo>
                <a:lnTo>
                  <a:pt x="0" y="0"/>
                </a:lnTo>
                <a:lnTo>
                  <a:pt x="0" y="7060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400" y="3933964"/>
            <a:ext cx="2032000" cy="403860"/>
          </a:xfrm>
          <a:custGeom>
            <a:avLst/>
            <a:gdLst/>
            <a:ahLst/>
            <a:cxnLst/>
            <a:rect l="l" t="t" r="r" b="b"/>
            <a:pathLst>
              <a:path w="2032000" h="403860">
                <a:moveTo>
                  <a:pt x="0" y="403491"/>
                </a:moveTo>
                <a:lnTo>
                  <a:pt x="2032000" y="403491"/>
                </a:lnTo>
                <a:lnTo>
                  <a:pt x="2032000" y="0"/>
                </a:lnTo>
                <a:lnTo>
                  <a:pt x="0" y="0"/>
                </a:lnTo>
                <a:lnTo>
                  <a:pt x="0" y="40349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000" y="1109586"/>
            <a:ext cx="2032000" cy="706120"/>
          </a:xfrm>
          <a:custGeom>
            <a:avLst/>
            <a:gdLst/>
            <a:ahLst/>
            <a:cxnLst/>
            <a:rect l="l" t="t" r="r" b="b"/>
            <a:pathLst>
              <a:path w="2032000" h="706119">
                <a:moveTo>
                  <a:pt x="0" y="706094"/>
                </a:moveTo>
                <a:lnTo>
                  <a:pt x="2032000" y="706094"/>
                </a:lnTo>
                <a:lnTo>
                  <a:pt x="2032000" y="0"/>
                </a:lnTo>
                <a:lnTo>
                  <a:pt x="0" y="0"/>
                </a:lnTo>
                <a:lnTo>
                  <a:pt x="0" y="7060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0000" y="3933964"/>
            <a:ext cx="2032000" cy="403860"/>
          </a:xfrm>
          <a:custGeom>
            <a:avLst/>
            <a:gdLst/>
            <a:ahLst/>
            <a:cxnLst/>
            <a:rect l="l" t="t" r="r" b="b"/>
            <a:pathLst>
              <a:path w="2032000" h="403860">
                <a:moveTo>
                  <a:pt x="0" y="403491"/>
                </a:moveTo>
                <a:lnTo>
                  <a:pt x="2032000" y="403491"/>
                </a:lnTo>
                <a:lnTo>
                  <a:pt x="2032000" y="0"/>
                </a:lnTo>
                <a:lnTo>
                  <a:pt x="0" y="0"/>
                </a:lnTo>
                <a:lnTo>
                  <a:pt x="0" y="40349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3600" y="1109586"/>
            <a:ext cx="2032000" cy="706120"/>
          </a:xfrm>
          <a:custGeom>
            <a:avLst/>
            <a:gdLst/>
            <a:ahLst/>
            <a:cxnLst/>
            <a:rect l="l" t="t" r="r" b="b"/>
            <a:pathLst>
              <a:path w="2032000" h="706119">
                <a:moveTo>
                  <a:pt x="0" y="706094"/>
                </a:moveTo>
                <a:lnTo>
                  <a:pt x="2032000" y="706094"/>
                </a:lnTo>
                <a:lnTo>
                  <a:pt x="2032000" y="0"/>
                </a:lnTo>
                <a:lnTo>
                  <a:pt x="0" y="0"/>
                </a:lnTo>
                <a:lnTo>
                  <a:pt x="0" y="7060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3600" y="3933964"/>
            <a:ext cx="2032000" cy="403860"/>
          </a:xfrm>
          <a:custGeom>
            <a:avLst/>
            <a:gdLst/>
            <a:ahLst/>
            <a:cxnLst/>
            <a:rect l="l" t="t" r="r" b="b"/>
            <a:pathLst>
              <a:path w="2032000" h="403860">
                <a:moveTo>
                  <a:pt x="0" y="403491"/>
                </a:moveTo>
                <a:lnTo>
                  <a:pt x="2032000" y="403491"/>
                </a:lnTo>
                <a:lnTo>
                  <a:pt x="2032000" y="0"/>
                </a:lnTo>
                <a:lnTo>
                  <a:pt x="0" y="0"/>
                </a:lnTo>
                <a:lnTo>
                  <a:pt x="0" y="40349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815681"/>
            <a:ext cx="9144000" cy="2118360"/>
          </a:xfrm>
          <a:custGeom>
            <a:avLst/>
            <a:gdLst/>
            <a:ahLst/>
            <a:cxnLst/>
            <a:rect l="l" t="t" r="r" b="b"/>
            <a:pathLst>
              <a:path w="9144000" h="2118360">
                <a:moveTo>
                  <a:pt x="0" y="2118283"/>
                </a:moveTo>
                <a:lnTo>
                  <a:pt x="9144000" y="2118283"/>
                </a:lnTo>
                <a:lnTo>
                  <a:pt x="9144000" y="0"/>
                </a:lnTo>
                <a:lnTo>
                  <a:pt x="0" y="0"/>
                </a:lnTo>
                <a:lnTo>
                  <a:pt x="0" y="2118283"/>
                </a:lnTo>
                <a:close/>
              </a:path>
            </a:pathLst>
          </a:custGeom>
          <a:solidFill>
            <a:srgbClr val="F7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1" y="2420912"/>
            <a:ext cx="914398" cy="907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400" y="1109581"/>
            <a:ext cx="1930387" cy="3126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0000" y="1109581"/>
            <a:ext cx="1930400" cy="3126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3600" y="1109581"/>
            <a:ext cx="1930400" cy="3126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94"/>
            <a:ext cx="5283200" cy="337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36106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СТИЛЬ</a:t>
            </a:r>
            <a:r>
              <a:rPr spc="-55" dirty="0"/>
              <a:t> </a:t>
            </a:r>
            <a:r>
              <a:rPr spc="-40" dirty="0"/>
              <a:t>ФОТОГРАФИИ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301" y="1196187"/>
            <a:ext cx="2987040" cy="26936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2705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Спросите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у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модели,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что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его/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ее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номинировали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на сайте  anticatsing.net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ct val="104200"/>
              </a:lnSpc>
            </a:pPr>
            <a:r>
              <a:rPr sz="1600" spc="-15" dirty="0">
                <a:solidFill>
                  <a:srgbClr val="F7AFB8"/>
                </a:solidFill>
                <a:latin typeface="Arial"/>
                <a:cs typeface="Arial"/>
              </a:rPr>
              <a:t>Модель: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«Меня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номинировали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за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то, что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я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создаю позитивную  атмосферу вокруг</a:t>
            </a:r>
            <a:r>
              <a:rPr sz="1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себя»</a:t>
            </a:r>
            <a:endParaRPr sz="1600">
              <a:latin typeface="Arial"/>
              <a:cs typeface="Arial"/>
            </a:endParaRPr>
          </a:p>
          <a:p>
            <a:pPr marL="12700" marR="280035">
              <a:lnSpc>
                <a:spcPct val="104200"/>
              </a:lnSpc>
              <a:spcBef>
                <a:spcPts val="350"/>
              </a:spcBef>
            </a:pPr>
            <a:r>
              <a:rPr sz="1600" spc="-10" dirty="0">
                <a:solidFill>
                  <a:srgbClr val="F7AFB8"/>
                </a:solidFill>
                <a:latin typeface="Arial"/>
                <a:cs typeface="Arial"/>
              </a:rPr>
              <a:t>Фотограф: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Нужно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ловить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позитивные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эмоции,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улыбку,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тепло…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2F940F9DA8A469BD8AFB7AA3CDB2A" ma:contentTypeVersion="6" ma:contentTypeDescription="Create a new document." ma:contentTypeScope="" ma:versionID="35e037a37b445e99272fde67c160bca4">
  <xsd:schema xmlns:xsd="http://www.w3.org/2001/XMLSchema" xmlns:xs="http://www.w3.org/2001/XMLSchema" xmlns:p="http://schemas.microsoft.com/office/2006/metadata/properties" xmlns:ns2="edce561d-6659-4447-9162-81baf1afecad" xmlns:ns3="9eadd5aa-9355-447f-bfdd-555d707e4697" targetNamespace="http://schemas.microsoft.com/office/2006/metadata/properties" ma:root="true" ma:fieldsID="45fffc106ce7394c4dbe9dacefc491b4" ns2:_="" ns3:_="">
    <xsd:import namespace="edce561d-6659-4447-9162-81baf1afecad"/>
    <xsd:import namespace="9eadd5aa-9355-447f-bfdd-555d707e4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e561d-6659-4447-9162-81baf1afe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dd5aa-9355-447f-bfdd-555d707e4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B3C21D-C744-4E39-A85B-0AA1EACF606D}"/>
</file>

<file path=customXml/itemProps2.xml><?xml version="1.0" encoding="utf-8"?>
<ds:datastoreItem xmlns:ds="http://schemas.openxmlformats.org/officeDocument/2006/customXml" ds:itemID="{115F9ECC-87B1-4B92-A82C-B73BED680D09}"/>
</file>

<file path=customXml/itemProps3.xml><?xml version="1.0" encoding="utf-8"?>
<ds:datastoreItem xmlns:ds="http://schemas.openxmlformats.org/officeDocument/2006/customXml" ds:itemID="{DC47DE7C-8B4B-4EAD-9645-CB6C298DD3F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181</Words>
  <Application>Microsoft Macintosh PowerPoint</Application>
  <PresentationFormat>Custom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БРИФ НА СЪЕМКУ</vt:lpstr>
      <vt:lpstr>WWW.ANTICASTING.NET</vt:lpstr>
      <vt:lpstr>ГДЕ СНИМАЕМ?</vt:lpstr>
      <vt:lpstr>КОГО СНИМАЕМ?</vt:lpstr>
      <vt:lpstr>КАК СНИМАЕМ? ПОКАЗЫВАЕМ ХАРАКТЕР, ПОДЧЕРКИВАЕМ ДОСТОИНСТВА.</vt:lpstr>
      <vt:lpstr>НА ЧТО СНИМАЕМ?</vt:lpstr>
      <vt:lpstr>ДОПОЛНИТЕЛЬНЫЕ АКСЕССУАРЫ</vt:lpstr>
      <vt:lpstr>КАК НЕ НАДО СНИМАТЬ?</vt:lpstr>
      <vt:lpstr>СТИЛЬ ФОТОГРАФИИ</vt:lpstr>
      <vt:lpstr>ПОСЛЕ ФОТОСЕМКИ</vt:lpstr>
      <vt:lpstr>СПАСИБО!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БРИФ НА СЪЕМКУ</dc:title>
  <cp:lastModifiedBy>Rozhkov, Nikolay</cp:lastModifiedBy>
  <cp:revision>1</cp:revision>
  <dcterms:created xsi:type="dcterms:W3CDTF">2017-10-27T11:33:06Z</dcterms:created>
  <dcterms:modified xsi:type="dcterms:W3CDTF">2017-10-27T08:36:59Z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2017-10-27T00:00:00Z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2017-10-27T00:00:00Z</vt:filetime>
  </property>
  <property fmtid="{D5CDD505-2E9C-101B-9397-08002B2CF9AE}" pid="5" name="ContentTypeId">
    <vt:lpwstr>0x0101001BC2F940F9DA8A469BD8AFB7AA3CDB2A</vt:lpwstr>
  </property>
</Properties>
</file>