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9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</p:sldIdLst>
  <p:sldSz cx="9144000" cy="5149850"/>
  <p:notesSz cx="9144000" cy="5149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/>
    <p:restoredTop sz="82094" autoAdjust="0"/>
  </p:normalViewPr>
  <p:slideViewPr>
    <p:cSldViewPr>
      <p:cViewPr varScale="1">
        <p:scale>
          <a:sx n="94" d="100"/>
          <a:sy n="94" d="100"/>
        </p:scale>
        <p:origin x="113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0C5B1-3CEF-EC4F-88B3-385CF3994015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30538" y="644525"/>
            <a:ext cx="3082925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8088"/>
            <a:ext cx="7315200" cy="2028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44FD3-564C-FD47-B489-0ACE9FFB9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29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Мы с детства привыкли думать, что делать что-то для себя, пусть даже мелочи, такие как незапланированная покупка платья или крема, поход в кино с подружкой или чтение любимой книги в выходной, когда семья дома, – как-то… неправильно и даже эгоистично.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44FD3-564C-FD47-B489-0ACE9FFB92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46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Выкладывай в соцсети свои фотографии с главным хештегом осени #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имненестыдно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kg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рассказав о времени, посвященном себе. Например, вместо похода за продуктами в субботу с утра, ты отправилась на маникюр или устроила дома 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спа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-про-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цедуру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может быть, уделила 20 минут медитации вместо бытового и не слишком любимого дела.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44FD3-564C-FD47-B489-0ACE9FFB92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1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lang="ru-RU" sz="1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200" b="1" spc="-30" dirty="0">
                <a:solidFill>
                  <a:srgbClr val="FFFFFF"/>
                </a:solidFill>
                <a:latin typeface="Arial"/>
                <a:cs typeface="Arial"/>
              </a:rPr>
              <a:t>нас</a:t>
            </a:r>
            <a:r>
              <a:rPr lang="ru-RU" sz="1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200" b="1" spc="-35" dirty="0">
                <a:solidFill>
                  <a:srgbClr val="FFFFFF"/>
                </a:solidFill>
                <a:latin typeface="Arial"/>
                <a:cs typeface="Arial"/>
              </a:rPr>
              <a:t>есть</a:t>
            </a:r>
            <a:r>
              <a:rPr lang="ru-RU" sz="12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200" b="1" spc="-40" dirty="0">
                <a:solidFill>
                  <a:srgbClr val="FFFFFF"/>
                </a:solidFill>
                <a:latin typeface="Arial"/>
                <a:cs typeface="Arial"/>
              </a:rPr>
              <a:t>все,</a:t>
            </a:r>
            <a:r>
              <a:rPr lang="ru-RU" sz="12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200" b="1" spc="-30" dirty="0">
                <a:solidFill>
                  <a:srgbClr val="FFFFFF"/>
                </a:solidFill>
                <a:latin typeface="Arial"/>
                <a:cs typeface="Arial"/>
              </a:rPr>
              <a:t>что</a:t>
            </a:r>
            <a:r>
              <a:rPr lang="ru-RU" sz="1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200" b="1" spc="-35" dirty="0">
                <a:solidFill>
                  <a:srgbClr val="FFFFFF"/>
                </a:solidFill>
                <a:latin typeface="Arial"/>
                <a:cs typeface="Arial"/>
              </a:rPr>
              <a:t>тебе</a:t>
            </a:r>
            <a:r>
              <a:rPr lang="ru-RU" sz="1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200" b="1" spc="-25" dirty="0">
                <a:solidFill>
                  <a:srgbClr val="FFFFFF"/>
                </a:solidFill>
                <a:latin typeface="Arial"/>
                <a:cs typeface="Arial"/>
              </a:rPr>
              <a:t>нужно</a:t>
            </a:r>
            <a:r>
              <a:rPr lang="ru-RU" sz="1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200" b="1" spc="-25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lang="ru-RU" sz="1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200" b="1" spc="-40" dirty="0">
                <a:solidFill>
                  <a:srgbClr val="FFFFFF"/>
                </a:solidFill>
                <a:latin typeface="Arial"/>
                <a:cs typeface="Arial"/>
              </a:rPr>
              <a:t>того,</a:t>
            </a:r>
            <a:r>
              <a:rPr lang="ru-RU" sz="1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200" b="1" spc="-35" dirty="0">
                <a:solidFill>
                  <a:srgbClr val="FFFFFF"/>
                </a:solidFill>
                <a:latin typeface="Arial"/>
                <a:cs typeface="Arial"/>
              </a:rPr>
              <a:t>чтобы</a:t>
            </a:r>
            <a:r>
              <a:rPr lang="ru-RU" sz="1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200" b="1" spc="-35" dirty="0">
                <a:solidFill>
                  <a:srgbClr val="FFFFFF"/>
                </a:solidFill>
                <a:latin typeface="Arial"/>
                <a:cs typeface="Arial"/>
              </a:rPr>
              <a:t>хорошо</a:t>
            </a:r>
            <a:r>
              <a:rPr lang="ru-RU" sz="1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200" b="1" spc="-40" dirty="0">
                <a:solidFill>
                  <a:srgbClr val="FFFFFF"/>
                </a:solidFill>
                <a:latin typeface="Arial"/>
                <a:cs typeface="Arial"/>
              </a:rPr>
              <a:t>выглядеть.</a:t>
            </a:r>
            <a:r>
              <a:rPr lang="ru-RU" sz="1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200" b="1" spc="-30" dirty="0">
                <a:solidFill>
                  <a:srgbClr val="FFFFFF"/>
                </a:solidFill>
                <a:latin typeface="Arial"/>
                <a:cs typeface="Arial"/>
              </a:rPr>
              <a:t>Окружи</a:t>
            </a:r>
            <a:r>
              <a:rPr lang="ru-RU" sz="1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200" b="1" spc="-40" dirty="0">
                <a:solidFill>
                  <a:srgbClr val="FFFFFF"/>
                </a:solidFill>
                <a:latin typeface="Arial"/>
                <a:cs typeface="Arial"/>
              </a:rPr>
              <a:t>себя</a:t>
            </a:r>
            <a:r>
              <a:rPr lang="ru-RU" sz="12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200" b="1" spc="-35" dirty="0">
                <a:solidFill>
                  <a:srgbClr val="FFFFFF"/>
                </a:solidFill>
                <a:latin typeface="Arial"/>
                <a:cs typeface="Arial"/>
              </a:rPr>
              <a:t>любовью</a:t>
            </a:r>
            <a:r>
              <a:rPr lang="ru-RU" sz="1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200" b="1" dirty="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lang="ru-RU" sz="1200" b="1" spc="-45" dirty="0">
                <a:solidFill>
                  <a:srgbClr val="FFFFFF"/>
                </a:solidFill>
                <a:latin typeface="Arial"/>
                <a:cs typeface="Arial"/>
              </a:rPr>
              <a:t>красотой!</a:t>
            </a:r>
            <a:endParaRPr lang="ru-RU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44FD3-564C-FD47-B489-0ACE9FFB92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72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44FD3-564C-FD47-B489-0ACE9FFB92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344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</a:t>
            </a:r>
            <a:r>
              <a:rPr lang="ru-RU" baseline="0" dirty="0"/>
              <a:t> нас есть крутой ролик с Ириной Горбачевой, который можно будет увидеть в Интернете.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Воспользуйся моментом и используй этот информационный повод для приглашения на мероприятия!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44FD3-564C-FD47-B489-0ACE9FFB92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1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еще один ролик, посвященный нашей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новинке!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Ежедневный уход – это слишком долго?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С новым гелем-тоником для умывания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NovAge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уход за кожей стал проще и приятнее!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Умный-подход: очищение и тонизирование два в одном подготовят кожу к следующим шагам комплексного ухода.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Клинически доказано: комплексный уход за кожей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NovAge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семь раз эффективнее, чем использование отдельных продуктов.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Для ста процентов твоей красоты.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44FD3-564C-FD47-B489-0ACE9FFB92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80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44FD3-564C-FD47-B489-0ACE9FFB92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82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Как разобраться во всех</a:t>
            </a:r>
            <a:r>
              <a:rPr lang="ru-RU" baseline="0" dirty="0"/>
              <a:t> тонкостях проекта и ничего не забыть? Мы позаботились об этом! В Книге Красоты </a:t>
            </a:r>
            <a:r>
              <a:rPr lang="hr-H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</a:t>
            </a:r>
            <a:r>
              <a:rPr lang="hr-H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27.08.2018 </a:t>
            </a:r>
            <a:r>
              <a:rPr lang="hr-H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</a:t>
            </a:r>
            <a:r>
              <a:rPr lang="hr-H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17.11.2018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ты прочтешь все о проекте 100% ТЫ. Там тебя ждет масса интереснейших материалов и даже возможность получить суперновинку раньше всех!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44FD3-564C-FD47-B489-0ACE9FFB92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88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нашем сайте ты можешь найти ВСЮ</a:t>
            </a:r>
            <a:r>
              <a:rPr lang="ru-RU" baseline="0" dirty="0"/>
              <a:t> нужную информацию.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44FD3-564C-FD47-B489-0ACE9FFB92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98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Онлайн-активность</a:t>
            </a:r>
            <a:r>
              <a:rPr lang="ru-RU" baseline="0" dirty="0"/>
              <a:t> – это способ привлечь новых подписчиков и вовлечь в разговор тех, кто уже с тобой. Вдохновляйся постами в аккаунте Орифлэйм и делай свои.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44FD3-564C-FD47-B489-0ACE9FFB92A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78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же это за мероприятия? В моду стремительно возвращается формат вечеринок, который мы давно и успешно практикуем.  В рамках кампании «100% ТЫ», предлагаем варианты бьюти-вечеринок на разные темы, как прекрасный повод собрать подруг и повеселиться, забыв о заботах.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44FD3-564C-FD47-B489-0ACE9FFB92A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09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если подумать, то что же может быть важнее, чем время для себя? Ведь именно в эти моменты мы можем задуматься о своих целях и мечтах. Правильно ли мы действуем для их достижения? Все ли в нашей жизни так, как мы хотели?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44FD3-564C-FD47-B489-0ACE9FFB92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21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Итак, как организовать</a:t>
            </a:r>
            <a:r>
              <a:rPr lang="ru-RU" baseline="0" dirty="0"/>
              <a:t> бьюти-девичник. Предлагаем тебе план.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44FD3-564C-FD47-B489-0ACE9FFB92A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871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Как всегда,</a:t>
            </a:r>
            <a:r>
              <a:rPr lang="ru-RU" baseline="0" dirty="0"/>
              <a:t> у нас есть карта мероприятий. Можно зарегистрировать там свое, выложить фотографии, привлечь людей.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44FD3-564C-FD47-B489-0ACE9FFB92A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04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Проект «100% ТЫ» именно об этом: о тебе, твоих мечтах и желаниях, возможностях и надеждах. Уверены, что вы согласитесь – только счастливый и реализовавшийся человек способен сделать счастливыми своих близких.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44FD3-564C-FD47-B489-0ACE9FFB92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41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</a:t>
            </a:r>
            <a:r>
              <a:rPr lang="ru-RU" dirty="0"/>
              <a:t>шагов</a:t>
            </a:r>
            <a:r>
              <a:rPr lang="ru-RU" baseline="0" dirty="0"/>
              <a:t> нашего проекта помогут тебе приблизиться к 100</a:t>
            </a:r>
            <a:r>
              <a:rPr lang="it-IT" baseline="0" dirty="0"/>
              <a:t>% </a:t>
            </a:r>
            <a:r>
              <a:rPr lang="ru-RU" baseline="0" dirty="0"/>
              <a:t>тебя.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44FD3-564C-FD47-B489-0ACE9FFB92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7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что необходимо выяснить в первую очередь. На нашем сайте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kg.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lifestyle.expert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пройди тест и узнай, на сколько ты реализован. Получив результат, у тебя будет возможность пересмотреть свое время и запланировать новые цели вместе с нашими посланниками красоты.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44FD3-564C-FD47-B489-0ACE9FFB92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39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Затем получишь доступ к электронной версии уникального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планнера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модного и эффективного инструмента для тайм-менеджмента, составленного при участии Ирины Горбачевой и других героев нашей кампании! Заполняй все главы и достигай своих целей.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44FD3-564C-FD47-B489-0ACE9FFB92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21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Помимо Ирины Горбачевой, главной фигуры проекта, реализовывать свой потенциал вместе с тобой будут наши успешные Лидеры, которым есть, чем поделиться! Они помогут тебе совершенствоваться во всем, что касается твоей жизни: планах, заботе о себе, своей красоте и здоровом образе жизни. Причем помощь будет конкретной и персонализированной!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44FD3-564C-FD47-B489-0ACE9FFB92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13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Заполни все главы 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планнера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поделись достижениями в инстаграме с хештегом #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живунавсесто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kg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получи возможность выиграть </a:t>
            </a:r>
            <a:r>
              <a:rPr lang="ru-RU" sz="1200" dirty="0">
                <a:solidFill>
                  <a:srgbClr val="FFFFFF"/>
                </a:solidFill>
                <a:latin typeface="Arial"/>
                <a:cs typeface="Arial"/>
              </a:rPr>
              <a:t>суперприз  - </a:t>
            </a:r>
            <a:r>
              <a:rPr lang="ru-RU" sz="1200" spc="-5" dirty="0">
                <a:solidFill>
                  <a:srgbClr val="FFFFFF"/>
                </a:solidFill>
                <a:latin typeface="Arial"/>
                <a:cs typeface="Arial"/>
              </a:rPr>
              <a:t>роскошный набор продукции SWEDISH SPA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Ты насладишься временем для себя на все 100%.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44FD3-564C-FD47-B489-0ACE9FFB92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05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Что может быть лучше, чем день,</a:t>
            </a:r>
            <a:r>
              <a:rPr lang="ru-RU" baseline="0" dirty="0"/>
              <a:t> посвященный красоте, </a:t>
            </a:r>
            <a:r>
              <a:rPr lang="ru-RU" dirty="0"/>
              <a:t>в компании подружек?! Приходи</a:t>
            </a:r>
            <a:r>
              <a:rPr lang="ru-RU" baseline="0" dirty="0"/>
              <a:t> на бьюти-вечеринку или устрой ее сама!</a:t>
            </a:r>
            <a:endParaRPr lang="it-IT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Такие мероприятия – еще и отличный 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инфоповод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чтобы представить Орифлэйм как компанию, которая думает о людях и предлагает огромный спектр возможностей: от интересного общения в сообществах и выгодных покупок до дохода в том размере и на тех условиях, которые подходят именно тебе.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44FD3-564C-FD47-B489-0ACE9FFB92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89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21471" y="951206"/>
            <a:ext cx="7501056" cy="116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5157" y="261175"/>
            <a:ext cx="7513685" cy="1176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1953" y="2192491"/>
            <a:ext cx="8340092" cy="2186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4729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100%</a:t>
            </a:r>
            <a:r>
              <a:rPr spc="-745" dirty="0"/>
              <a:t> </a:t>
            </a:r>
            <a:r>
              <a:rPr spc="-190" dirty="0"/>
              <a:t>ТЫ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8609" y="2355749"/>
            <a:ext cx="38030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1501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Глобальный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проект, 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посвященный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тебе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все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100%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70401" y="2206462"/>
            <a:ext cx="3759200" cy="0"/>
          </a:xfrm>
          <a:custGeom>
            <a:avLst/>
            <a:gdLst/>
            <a:ahLst/>
            <a:cxnLst/>
            <a:rect l="l" t="t" r="r" b="b"/>
            <a:pathLst>
              <a:path w="3759200">
                <a:moveTo>
                  <a:pt x="0" y="0"/>
                </a:moveTo>
                <a:lnTo>
                  <a:pt x="375920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69277" y="4337452"/>
            <a:ext cx="1561465" cy="293370"/>
          </a:xfrm>
          <a:custGeom>
            <a:avLst/>
            <a:gdLst/>
            <a:ahLst/>
            <a:cxnLst/>
            <a:rect l="l" t="t" r="r" b="b"/>
            <a:pathLst>
              <a:path w="1561465" h="293370">
                <a:moveTo>
                  <a:pt x="333997" y="20701"/>
                </a:moveTo>
                <a:lnTo>
                  <a:pt x="262864" y="20701"/>
                </a:lnTo>
                <a:lnTo>
                  <a:pt x="262864" y="185013"/>
                </a:lnTo>
                <a:lnTo>
                  <a:pt x="287401" y="185013"/>
                </a:lnTo>
                <a:lnTo>
                  <a:pt x="287388" y="123748"/>
                </a:lnTo>
                <a:lnTo>
                  <a:pt x="357286" y="123748"/>
                </a:lnTo>
                <a:lnTo>
                  <a:pt x="354050" y="119443"/>
                </a:lnTo>
                <a:lnTo>
                  <a:pt x="371097" y="112566"/>
                </a:lnTo>
                <a:lnTo>
                  <a:pt x="383911" y="101922"/>
                </a:lnTo>
                <a:lnTo>
                  <a:pt x="384412" y="101053"/>
                </a:lnTo>
                <a:lnTo>
                  <a:pt x="287401" y="101053"/>
                </a:lnTo>
                <a:lnTo>
                  <a:pt x="287388" y="43891"/>
                </a:lnTo>
                <a:lnTo>
                  <a:pt x="385458" y="43891"/>
                </a:lnTo>
                <a:lnTo>
                  <a:pt x="378128" y="34423"/>
                </a:lnTo>
                <a:lnTo>
                  <a:pt x="358951" y="24271"/>
                </a:lnTo>
                <a:lnTo>
                  <a:pt x="333997" y="20701"/>
                </a:lnTo>
                <a:close/>
              </a:path>
              <a:path w="1561465" h="293370">
                <a:moveTo>
                  <a:pt x="357286" y="123748"/>
                </a:moveTo>
                <a:lnTo>
                  <a:pt x="327342" y="123748"/>
                </a:lnTo>
                <a:lnTo>
                  <a:pt x="372148" y="184975"/>
                </a:lnTo>
                <a:lnTo>
                  <a:pt x="403326" y="185013"/>
                </a:lnTo>
                <a:lnTo>
                  <a:pt x="357286" y="123748"/>
                </a:lnTo>
                <a:close/>
              </a:path>
              <a:path w="1561465" h="293370">
                <a:moveTo>
                  <a:pt x="262864" y="20701"/>
                </a:moveTo>
                <a:lnTo>
                  <a:pt x="262851" y="184975"/>
                </a:lnTo>
                <a:lnTo>
                  <a:pt x="262864" y="20701"/>
                </a:lnTo>
                <a:close/>
              </a:path>
              <a:path w="1561465" h="293370">
                <a:moveTo>
                  <a:pt x="327342" y="123748"/>
                </a:moveTo>
                <a:lnTo>
                  <a:pt x="287388" y="123748"/>
                </a:lnTo>
                <a:lnTo>
                  <a:pt x="287388" y="184975"/>
                </a:lnTo>
                <a:lnTo>
                  <a:pt x="287401" y="123786"/>
                </a:lnTo>
                <a:lnTo>
                  <a:pt x="327370" y="123786"/>
                </a:lnTo>
                <a:close/>
              </a:path>
              <a:path w="1561465" h="293370">
                <a:moveTo>
                  <a:pt x="327370" y="123786"/>
                </a:moveTo>
                <a:lnTo>
                  <a:pt x="372120" y="184975"/>
                </a:lnTo>
                <a:lnTo>
                  <a:pt x="327370" y="123786"/>
                </a:lnTo>
                <a:close/>
              </a:path>
              <a:path w="1561465" h="293370">
                <a:moveTo>
                  <a:pt x="354065" y="119437"/>
                </a:moveTo>
                <a:lnTo>
                  <a:pt x="403297" y="184975"/>
                </a:lnTo>
                <a:lnTo>
                  <a:pt x="354065" y="119437"/>
                </a:lnTo>
                <a:close/>
              </a:path>
              <a:path w="1561465" h="293370">
                <a:moveTo>
                  <a:pt x="394779" y="71120"/>
                </a:moveTo>
                <a:lnTo>
                  <a:pt x="391968" y="87966"/>
                </a:lnTo>
                <a:lnTo>
                  <a:pt x="383884" y="101944"/>
                </a:lnTo>
                <a:lnTo>
                  <a:pt x="371097" y="112566"/>
                </a:lnTo>
                <a:lnTo>
                  <a:pt x="354050" y="119418"/>
                </a:lnTo>
                <a:lnTo>
                  <a:pt x="371133" y="112566"/>
                </a:lnTo>
                <a:lnTo>
                  <a:pt x="383929" y="101922"/>
                </a:lnTo>
                <a:lnTo>
                  <a:pt x="391980" y="87951"/>
                </a:lnTo>
                <a:lnTo>
                  <a:pt x="394779" y="71120"/>
                </a:lnTo>
                <a:close/>
              </a:path>
              <a:path w="1561465" h="293370">
                <a:moveTo>
                  <a:pt x="369557" y="71793"/>
                </a:moveTo>
                <a:lnTo>
                  <a:pt x="366921" y="83866"/>
                </a:lnTo>
                <a:lnTo>
                  <a:pt x="359452" y="93073"/>
                </a:lnTo>
                <a:lnTo>
                  <a:pt x="347745" y="98958"/>
                </a:lnTo>
                <a:lnTo>
                  <a:pt x="332422" y="101028"/>
                </a:lnTo>
                <a:lnTo>
                  <a:pt x="287401" y="101028"/>
                </a:lnTo>
                <a:lnTo>
                  <a:pt x="332422" y="101053"/>
                </a:lnTo>
                <a:lnTo>
                  <a:pt x="347745" y="98982"/>
                </a:lnTo>
                <a:lnTo>
                  <a:pt x="359467" y="93073"/>
                </a:lnTo>
                <a:lnTo>
                  <a:pt x="366930" y="83856"/>
                </a:lnTo>
                <a:lnTo>
                  <a:pt x="369557" y="71793"/>
                </a:lnTo>
                <a:close/>
              </a:path>
              <a:path w="1561465" h="293370">
                <a:moveTo>
                  <a:pt x="385458" y="43891"/>
                </a:moveTo>
                <a:lnTo>
                  <a:pt x="332651" y="43891"/>
                </a:lnTo>
                <a:lnTo>
                  <a:pt x="348313" y="45755"/>
                </a:lnTo>
                <a:lnTo>
                  <a:pt x="359900" y="51188"/>
                </a:lnTo>
                <a:lnTo>
                  <a:pt x="367089" y="59948"/>
                </a:lnTo>
                <a:lnTo>
                  <a:pt x="369557" y="71793"/>
                </a:lnTo>
                <a:lnTo>
                  <a:pt x="366928" y="83866"/>
                </a:lnTo>
                <a:lnTo>
                  <a:pt x="359452" y="93091"/>
                </a:lnTo>
                <a:lnTo>
                  <a:pt x="347745" y="98982"/>
                </a:lnTo>
                <a:lnTo>
                  <a:pt x="332422" y="101053"/>
                </a:lnTo>
                <a:lnTo>
                  <a:pt x="384412" y="101053"/>
                </a:lnTo>
                <a:lnTo>
                  <a:pt x="391976" y="87951"/>
                </a:lnTo>
                <a:lnTo>
                  <a:pt x="394779" y="71120"/>
                </a:lnTo>
                <a:lnTo>
                  <a:pt x="390434" y="50318"/>
                </a:lnTo>
                <a:lnTo>
                  <a:pt x="385458" y="43891"/>
                </a:lnTo>
                <a:close/>
              </a:path>
              <a:path w="1561465" h="293370">
                <a:moveTo>
                  <a:pt x="287401" y="43891"/>
                </a:moveTo>
                <a:lnTo>
                  <a:pt x="287388" y="101028"/>
                </a:lnTo>
                <a:lnTo>
                  <a:pt x="287401" y="43891"/>
                </a:lnTo>
                <a:close/>
              </a:path>
              <a:path w="1561465" h="293370">
                <a:moveTo>
                  <a:pt x="332651" y="43891"/>
                </a:moveTo>
                <a:lnTo>
                  <a:pt x="348308" y="45755"/>
                </a:lnTo>
                <a:lnTo>
                  <a:pt x="359898" y="51188"/>
                </a:lnTo>
                <a:lnTo>
                  <a:pt x="367089" y="59948"/>
                </a:lnTo>
                <a:lnTo>
                  <a:pt x="369557" y="71793"/>
                </a:lnTo>
                <a:lnTo>
                  <a:pt x="367089" y="59948"/>
                </a:lnTo>
                <a:lnTo>
                  <a:pt x="359900" y="51188"/>
                </a:lnTo>
                <a:lnTo>
                  <a:pt x="348313" y="45755"/>
                </a:lnTo>
                <a:lnTo>
                  <a:pt x="332651" y="43891"/>
                </a:lnTo>
                <a:close/>
              </a:path>
              <a:path w="1561465" h="293370">
                <a:moveTo>
                  <a:pt x="333997" y="20701"/>
                </a:moveTo>
                <a:lnTo>
                  <a:pt x="358951" y="24271"/>
                </a:lnTo>
                <a:lnTo>
                  <a:pt x="378128" y="34423"/>
                </a:lnTo>
                <a:lnTo>
                  <a:pt x="390434" y="50318"/>
                </a:lnTo>
                <a:lnTo>
                  <a:pt x="394779" y="71120"/>
                </a:lnTo>
                <a:lnTo>
                  <a:pt x="390436" y="50318"/>
                </a:lnTo>
                <a:lnTo>
                  <a:pt x="378132" y="34423"/>
                </a:lnTo>
                <a:lnTo>
                  <a:pt x="358957" y="24271"/>
                </a:lnTo>
                <a:lnTo>
                  <a:pt x="333997" y="20701"/>
                </a:lnTo>
                <a:close/>
              </a:path>
              <a:path w="1561465" h="293370">
                <a:moveTo>
                  <a:pt x="504698" y="20891"/>
                </a:moveTo>
                <a:lnTo>
                  <a:pt x="480161" y="20891"/>
                </a:lnTo>
                <a:lnTo>
                  <a:pt x="480161" y="185166"/>
                </a:lnTo>
                <a:lnTo>
                  <a:pt x="504698" y="185166"/>
                </a:lnTo>
                <a:lnTo>
                  <a:pt x="504698" y="20891"/>
                </a:lnTo>
                <a:close/>
              </a:path>
              <a:path w="1561465" h="293370">
                <a:moveTo>
                  <a:pt x="718769" y="20891"/>
                </a:moveTo>
                <a:lnTo>
                  <a:pt x="598779" y="20891"/>
                </a:lnTo>
                <a:lnTo>
                  <a:pt x="598779" y="185166"/>
                </a:lnTo>
                <a:lnTo>
                  <a:pt x="623328" y="185166"/>
                </a:lnTo>
                <a:lnTo>
                  <a:pt x="623328" y="116522"/>
                </a:lnTo>
                <a:lnTo>
                  <a:pt x="708634" y="116522"/>
                </a:lnTo>
                <a:lnTo>
                  <a:pt x="708634" y="93573"/>
                </a:lnTo>
                <a:lnTo>
                  <a:pt x="623328" y="93573"/>
                </a:lnTo>
                <a:lnTo>
                  <a:pt x="623328" y="44081"/>
                </a:lnTo>
                <a:lnTo>
                  <a:pt x="718769" y="44081"/>
                </a:lnTo>
                <a:lnTo>
                  <a:pt x="718769" y="20891"/>
                </a:lnTo>
                <a:close/>
              </a:path>
              <a:path w="1561465" h="293370">
                <a:moveTo>
                  <a:pt x="820762" y="20891"/>
                </a:moveTo>
                <a:lnTo>
                  <a:pt x="796226" y="20891"/>
                </a:lnTo>
                <a:lnTo>
                  <a:pt x="796226" y="185166"/>
                </a:lnTo>
                <a:lnTo>
                  <a:pt x="909459" y="185166"/>
                </a:lnTo>
                <a:lnTo>
                  <a:pt x="909459" y="161975"/>
                </a:lnTo>
                <a:lnTo>
                  <a:pt x="820762" y="161975"/>
                </a:lnTo>
                <a:lnTo>
                  <a:pt x="820762" y="20891"/>
                </a:lnTo>
                <a:close/>
              </a:path>
              <a:path w="1561465" h="293370">
                <a:moveTo>
                  <a:pt x="1214996" y="20891"/>
                </a:moveTo>
                <a:lnTo>
                  <a:pt x="1191806" y="20891"/>
                </a:lnTo>
                <a:lnTo>
                  <a:pt x="1191806" y="185166"/>
                </a:lnTo>
                <a:lnTo>
                  <a:pt x="1215885" y="185166"/>
                </a:lnTo>
                <a:lnTo>
                  <a:pt x="1215885" y="63715"/>
                </a:lnTo>
                <a:lnTo>
                  <a:pt x="1243593" y="63715"/>
                </a:lnTo>
                <a:lnTo>
                  <a:pt x="1214996" y="20891"/>
                </a:lnTo>
                <a:close/>
              </a:path>
              <a:path w="1561465" h="293370">
                <a:moveTo>
                  <a:pt x="1349387" y="63512"/>
                </a:moveTo>
                <a:lnTo>
                  <a:pt x="1324838" y="63512"/>
                </a:lnTo>
                <a:lnTo>
                  <a:pt x="1324838" y="185166"/>
                </a:lnTo>
                <a:lnTo>
                  <a:pt x="1349387" y="185166"/>
                </a:lnTo>
                <a:lnTo>
                  <a:pt x="1349387" y="63512"/>
                </a:lnTo>
                <a:close/>
              </a:path>
              <a:path w="1561465" h="293370">
                <a:moveTo>
                  <a:pt x="1243593" y="63715"/>
                </a:moveTo>
                <a:lnTo>
                  <a:pt x="1215885" y="63715"/>
                </a:lnTo>
                <a:lnTo>
                  <a:pt x="1268133" y="141947"/>
                </a:lnTo>
                <a:lnTo>
                  <a:pt x="1270368" y="145262"/>
                </a:lnTo>
                <a:lnTo>
                  <a:pt x="1272603" y="141947"/>
                </a:lnTo>
                <a:lnTo>
                  <a:pt x="1297773" y="104152"/>
                </a:lnTo>
                <a:lnTo>
                  <a:pt x="1270596" y="104152"/>
                </a:lnTo>
                <a:lnTo>
                  <a:pt x="1243593" y="63715"/>
                </a:lnTo>
                <a:close/>
              </a:path>
              <a:path w="1561465" h="293370">
                <a:moveTo>
                  <a:pt x="1349387" y="20891"/>
                </a:moveTo>
                <a:lnTo>
                  <a:pt x="1326197" y="20891"/>
                </a:lnTo>
                <a:lnTo>
                  <a:pt x="1270596" y="104152"/>
                </a:lnTo>
                <a:lnTo>
                  <a:pt x="1297773" y="104152"/>
                </a:lnTo>
                <a:lnTo>
                  <a:pt x="1324838" y="63512"/>
                </a:lnTo>
                <a:lnTo>
                  <a:pt x="1349387" y="63512"/>
                </a:lnTo>
                <a:lnTo>
                  <a:pt x="1349387" y="20891"/>
                </a:lnTo>
                <a:close/>
              </a:path>
              <a:path w="1561465" h="293370">
                <a:moveTo>
                  <a:pt x="1560322" y="20891"/>
                </a:moveTo>
                <a:lnTo>
                  <a:pt x="1439659" y="20891"/>
                </a:lnTo>
                <a:lnTo>
                  <a:pt x="1439659" y="185166"/>
                </a:lnTo>
                <a:lnTo>
                  <a:pt x="1561452" y="185166"/>
                </a:lnTo>
                <a:lnTo>
                  <a:pt x="1561452" y="162204"/>
                </a:lnTo>
                <a:lnTo>
                  <a:pt x="1464195" y="162204"/>
                </a:lnTo>
                <a:lnTo>
                  <a:pt x="1464195" y="113830"/>
                </a:lnTo>
                <a:lnTo>
                  <a:pt x="1550200" y="113830"/>
                </a:lnTo>
                <a:lnTo>
                  <a:pt x="1550200" y="90881"/>
                </a:lnTo>
                <a:lnTo>
                  <a:pt x="1464195" y="90881"/>
                </a:lnTo>
                <a:lnTo>
                  <a:pt x="1464195" y="43853"/>
                </a:lnTo>
                <a:lnTo>
                  <a:pt x="1560322" y="43853"/>
                </a:lnTo>
                <a:lnTo>
                  <a:pt x="1560322" y="20891"/>
                </a:lnTo>
                <a:close/>
              </a:path>
              <a:path w="1561465" h="293370">
                <a:moveTo>
                  <a:pt x="1561325" y="266128"/>
                </a:moveTo>
                <a:lnTo>
                  <a:pt x="1214691" y="266128"/>
                </a:lnTo>
                <a:lnTo>
                  <a:pt x="1214691" y="269557"/>
                </a:lnTo>
                <a:lnTo>
                  <a:pt x="1561325" y="269557"/>
                </a:lnTo>
                <a:lnTo>
                  <a:pt x="1561325" y="266128"/>
                </a:lnTo>
                <a:close/>
              </a:path>
              <a:path w="1561465" h="293370">
                <a:moveTo>
                  <a:pt x="389343" y="266128"/>
                </a:moveTo>
                <a:lnTo>
                  <a:pt x="16408" y="266128"/>
                </a:lnTo>
                <a:lnTo>
                  <a:pt x="16408" y="269557"/>
                </a:lnTo>
                <a:lnTo>
                  <a:pt x="389343" y="269557"/>
                </a:lnTo>
                <a:lnTo>
                  <a:pt x="389343" y="266128"/>
                </a:lnTo>
                <a:close/>
              </a:path>
              <a:path w="1561465" h="293370">
                <a:moveTo>
                  <a:pt x="477570" y="281482"/>
                </a:moveTo>
                <a:lnTo>
                  <a:pt x="474256" y="285419"/>
                </a:lnTo>
                <a:lnTo>
                  <a:pt x="479958" y="290512"/>
                </a:lnTo>
                <a:lnTo>
                  <a:pt x="486130" y="293027"/>
                </a:lnTo>
                <a:lnTo>
                  <a:pt x="503123" y="293027"/>
                </a:lnTo>
                <a:lnTo>
                  <a:pt x="509303" y="288201"/>
                </a:lnTo>
                <a:lnTo>
                  <a:pt x="487299" y="288201"/>
                </a:lnTo>
                <a:lnTo>
                  <a:pt x="482536" y="285965"/>
                </a:lnTo>
                <a:lnTo>
                  <a:pt x="477570" y="281482"/>
                </a:lnTo>
                <a:close/>
              </a:path>
              <a:path w="1561465" h="293370">
                <a:moveTo>
                  <a:pt x="498703" y="244119"/>
                </a:moveTo>
                <a:lnTo>
                  <a:pt x="482739" y="244119"/>
                </a:lnTo>
                <a:lnTo>
                  <a:pt x="476148" y="249555"/>
                </a:lnTo>
                <a:lnTo>
                  <a:pt x="476148" y="265036"/>
                </a:lnTo>
                <a:lnTo>
                  <a:pt x="481177" y="268579"/>
                </a:lnTo>
                <a:lnTo>
                  <a:pt x="502094" y="273062"/>
                </a:lnTo>
                <a:lnTo>
                  <a:pt x="504469" y="275564"/>
                </a:lnTo>
                <a:lnTo>
                  <a:pt x="504469" y="284873"/>
                </a:lnTo>
                <a:lnTo>
                  <a:pt x="500265" y="288201"/>
                </a:lnTo>
                <a:lnTo>
                  <a:pt x="509303" y="288201"/>
                </a:lnTo>
                <a:lnTo>
                  <a:pt x="509905" y="287731"/>
                </a:lnTo>
                <a:lnTo>
                  <a:pt x="509905" y="272173"/>
                </a:lnTo>
                <a:lnTo>
                  <a:pt x="505028" y="268300"/>
                </a:lnTo>
                <a:lnTo>
                  <a:pt x="483958" y="263753"/>
                </a:lnTo>
                <a:lnTo>
                  <a:pt x="481520" y="261239"/>
                </a:lnTo>
                <a:lnTo>
                  <a:pt x="481520" y="252349"/>
                </a:lnTo>
                <a:lnTo>
                  <a:pt x="485457" y="248945"/>
                </a:lnTo>
                <a:lnTo>
                  <a:pt x="507216" y="248945"/>
                </a:lnTo>
                <a:lnTo>
                  <a:pt x="503656" y="246087"/>
                </a:lnTo>
                <a:lnTo>
                  <a:pt x="498703" y="244119"/>
                </a:lnTo>
                <a:close/>
              </a:path>
              <a:path w="1561465" h="293370">
                <a:moveTo>
                  <a:pt x="507216" y="248945"/>
                </a:moveTo>
                <a:lnTo>
                  <a:pt x="496531" y="248945"/>
                </a:lnTo>
                <a:lnTo>
                  <a:pt x="500938" y="250520"/>
                </a:lnTo>
                <a:lnTo>
                  <a:pt x="505358" y="254101"/>
                </a:lnTo>
                <a:lnTo>
                  <a:pt x="508482" y="249961"/>
                </a:lnTo>
                <a:lnTo>
                  <a:pt x="507216" y="248945"/>
                </a:lnTo>
                <a:close/>
              </a:path>
              <a:path w="1561465" h="293370">
                <a:moveTo>
                  <a:pt x="582752" y="244805"/>
                </a:moveTo>
                <a:lnTo>
                  <a:pt x="576897" y="244805"/>
                </a:lnTo>
                <a:lnTo>
                  <a:pt x="593877" y="292696"/>
                </a:lnTo>
                <a:lnTo>
                  <a:pt x="598360" y="292696"/>
                </a:lnTo>
                <a:lnTo>
                  <a:pt x="601183" y="284391"/>
                </a:lnTo>
                <a:lnTo>
                  <a:pt x="596328" y="284391"/>
                </a:lnTo>
                <a:lnTo>
                  <a:pt x="582752" y="244805"/>
                </a:lnTo>
                <a:close/>
              </a:path>
              <a:path w="1561465" h="293370">
                <a:moveTo>
                  <a:pt x="616873" y="254101"/>
                </a:moveTo>
                <a:lnTo>
                  <a:pt x="611479" y="254101"/>
                </a:lnTo>
                <a:lnTo>
                  <a:pt x="624522" y="292696"/>
                </a:lnTo>
                <a:lnTo>
                  <a:pt x="629069" y="292696"/>
                </a:lnTo>
                <a:lnTo>
                  <a:pt x="632013" y="284391"/>
                </a:lnTo>
                <a:lnTo>
                  <a:pt x="626821" y="284391"/>
                </a:lnTo>
                <a:lnTo>
                  <a:pt x="616873" y="254101"/>
                </a:lnTo>
                <a:close/>
              </a:path>
              <a:path w="1561465" h="293370">
                <a:moveTo>
                  <a:pt x="613778" y="244678"/>
                </a:moveTo>
                <a:lnTo>
                  <a:pt x="609358" y="244678"/>
                </a:lnTo>
                <a:lnTo>
                  <a:pt x="596328" y="284391"/>
                </a:lnTo>
                <a:lnTo>
                  <a:pt x="601183" y="284391"/>
                </a:lnTo>
                <a:lnTo>
                  <a:pt x="611479" y="254101"/>
                </a:lnTo>
                <a:lnTo>
                  <a:pt x="616873" y="254101"/>
                </a:lnTo>
                <a:lnTo>
                  <a:pt x="613778" y="244678"/>
                </a:lnTo>
                <a:close/>
              </a:path>
              <a:path w="1561465" h="293370">
                <a:moveTo>
                  <a:pt x="646049" y="244805"/>
                </a:moveTo>
                <a:lnTo>
                  <a:pt x="640410" y="244805"/>
                </a:lnTo>
                <a:lnTo>
                  <a:pt x="626821" y="284391"/>
                </a:lnTo>
                <a:lnTo>
                  <a:pt x="632013" y="284391"/>
                </a:lnTo>
                <a:lnTo>
                  <a:pt x="646049" y="244805"/>
                </a:lnTo>
                <a:close/>
              </a:path>
              <a:path w="1561465" h="293370">
                <a:moveTo>
                  <a:pt x="752411" y="244538"/>
                </a:moveTo>
                <a:lnTo>
                  <a:pt x="718045" y="244538"/>
                </a:lnTo>
                <a:lnTo>
                  <a:pt x="718045" y="292074"/>
                </a:lnTo>
                <a:lnTo>
                  <a:pt x="752741" y="292074"/>
                </a:lnTo>
                <a:lnTo>
                  <a:pt x="752741" y="287197"/>
                </a:lnTo>
                <a:lnTo>
                  <a:pt x="723404" y="287197"/>
                </a:lnTo>
                <a:lnTo>
                  <a:pt x="723404" y="270548"/>
                </a:lnTo>
                <a:lnTo>
                  <a:pt x="749350" y="270548"/>
                </a:lnTo>
                <a:lnTo>
                  <a:pt x="749350" y="265671"/>
                </a:lnTo>
                <a:lnTo>
                  <a:pt x="723404" y="265671"/>
                </a:lnTo>
                <a:lnTo>
                  <a:pt x="723404" y="249428"/>
                </a:lnTo>
                <a:lnTo>
                  <a:pt x="752411" y="249428"/>
                </a:lnTo>
                <a:lnTo>
                  <a:pt x="752411" y="244538"/>
                </a:lnTo>
                <a:close/>
              </a:path>
              <a:path w="1561465" h="293370">
                <a:moveTo>
                  <a:pt x="853122" y="244538"/>
                </a:moveTo>
                <a:lnTo>
                  <a:pt x="836625" y="244538"/>
                </a:lnTo>
                <a:lnTo>
                  <a:pt x="836625" y="292074"/>
                </a:lnTo>
                <a:lnTo>
                  <a:pt x="853122" y="292074"/>
                </a:lnTo>
                <a:lnTo>
                  <a:pt x="863377" y="290241"/>
                </a:lnTo>
                <a:lnTo>
                  <a:pt x="868319" y="287121"/>
                </a:lnTo>
                <a:lnTo>
                  <a:pt x="841984" y="287121"/>
                </a:lnTo>
                <a:lnTo>
                  <a:pt x="841984" y="249504"/>
                </a:lnTo>
                <a:lnTo>
                  <a:pt x="868416" y="249504"/>
                </a:lnTo>
                <a:lnTo>
                  <a:pt x="863377" y="246351"/>
                </a:lnTo>
                <a:lnTo>
                  <a:pt x="853122" y="244538"/>
                </a:lnTo>
                <a:close/>
              </a:path>
              <a:path w="1561465" h="293370">
                <a:moveTo>
                  <a:pt x="868416" y="249504"/>
                </a:moveTo>
                <a:lnTo>
                  <a:pt x="853122" y="249504"/>
                </a:lnTo>
                <a:lnTo>
                  <a:pt x="861276" y="250963"/>
                </a:lnTo>
                <a:lnTo>
                  <a:pt x="867487" y="254968"/>
                </a:lnTo>
                <a:lnTo>
                  <a:pt x="871444" y="260959"/>
                </a:lnTo>
                <a:lnTo>
                  <a:pt x="872832" y="268376"/>
                </a:lnTo>
                <a:lnTo>
                  <a:pt x="871444" y="275779"/>
                </a:lnTo>
                <a:lnTo>
                  <a:pt x="867487" y="281725"/>
                </a:lnTo>
                <a:lnTo>
                  <a:pt x="861276" y="285683"/>
                </a:lnTo>
                <a:lnTo>
                  <a:pt x="853122" y="287121"/>
                </a:lnTo>
                <a:lnTo>
                  <a:pt x="868319" y="287121"/>
                </a:lnTo>
                <a:lnTo>
                  <a:pt x="871364" y="285199"/>
                </a:lnTo>
                <a:lnTo>
                  <a:pt x="876548" y="277635"/>
                </a:lnTo>
                <a:lnTo>
                  <a:pt x="878395" y="268236"/>
                </a:lnTo>
                <a:lnTo>
                  <a:pt x="876548" y="258865"/>
                </a:lnTo>
                <a:lnTo>
                  <a:pt x="871364" y="251348"/>
                </a:lnTo>
                <a:lnTo>
                  <a:pt x="868416" y="249504"/>
                </a:lnTo>
                <a:close/>
              </a:path>
              <a:path w="1561465" h="293370">
                <a:moveTo>
                  <a:pt x="995286" y="244538"/>
                </a:moveTo>
                <a:lnTo>
                  <a:pt x="960920" y="244538"/>
                </a:lnTo>
                <a:lnTo>
                  <a:pt x="960920" y="292074"/>
                </a:lnTo>
                <a:lnTo>
                  <a:pt x="995629" y="292074"/>
                </a:lnTo>
                <a:lnTo>
                  <a:pt x="995629" y="287197"/>
                </a:lnTo>
                <a:lnTo>
                  <a:pt x="966279" y="287197"/>
                </a:lnTo>
                <a:lnTo>
                  <a:pt x="966279" y="270548"/>
                </a:lnTo>
                <a:lnTo>
                  <a:pt x="992225" y="270548"/>
                </a:lnTo>
                <a:lnTo>
                  <a:pt x="992225" y="265671"/>
                </a:lnTo>
                <a:lnTo>
                  <a:pt x="966279" y="265671"/>
                </a:lnTo>
                <a:lnTo>
                  <a:pt x="966279" y="249428"/>
                </a:lnTo>
                <a:lnTo>
                  <a:pt x="995286" y="249428"/>
                </a:lnTo>
                <a:lnTo>
                  <a:pt x="995286" y="244538"/>
                </a:lnTo>
                <a:close/>
              </a:path>
              <a:path w="1561465" h="293370">
                <a:moveTo>
                  <a:pt x="1088478" y="244538"/>
                </a:moveTo>
                <a:lnTo>
                  <a:pt x="1083449" y="244538"/>
                </a:lnTo>
                <a:lnTo>
                  <a:pt x="1083449" y="292074"/>
                </a:lnTo>
                <a:lnTo>
                  <a:pt x="1088694" y="292074"/>
                </a:lnTo>
                <a:lnTo>
                  <a:pt x="1088694" y="253098"/>
                </a:lnTo>
                <a:lnTo>
                  <a:pt x="1095206" y="253098"/>
                </a:lnTo>
                <a:lnTo>
                  <a:pt x="1088478" y="244538"/>
                </a:lnTo>
                <a:close/>
              </a:path>
              <a:path w="1561465" h="293370">
                <a:moveTo>
                  <a:pt x="1095206" y="253098"/>
                </a:moveTo>
                <a:lnTo>
                  <a:pt x="1088694" y="253098"/>
                </a:lnTo>
                <a:lnTo>
                  <a:pt x="1119378" y="292074"/>
                </a:lnTo>
                <a:lnTo>
                  <a:pt x="1123657" y="292074"/>
                </a:lnTo>
                <a:lnTo>
                  <a:pt x="1123657" y="282638"/>
                </a:lnTo>
                <a:lnTo>
                  <a:pt x="1118425" y="282638"/>
                </a:lnTo>
                <a:lnTo>
                  <a:pt x="1095206" y="253098"/>
                </a:lnTo>
                <a:close/>
              </a:path>
              <a:path w="1561465" h="293370">
                <a:moveTo>
                  <a:pt x="1123657" y="244538"/>
                </a:moveTo>
                <a:lnTo>
                  <a:pt x="1118425" y="244538"/>
                </a:lnTo>
                <a:lnTo>
                  <a:pt x="1118425" y="282638"/>
                </a:lnTo>
                <a:lnTo>
                  <a:pt x="1123657" y="282638"/>
                </a:lnTo>
                <a:lnTo>
                  <a:pt x="1123657" y="244538"/>
                </a:lnTo>
                <a:close/>
              </a:path>
              <a:path w="1561465" h="293370">
                <a:moveTo>
                  <a:pt x="1053858" y="19761"/>
                </a:moveTo>
                <a:lnTo>
                  <a:pt x="1032852" y="19761"/>
                </a:lnTo>
                <a:lnTo>
                  <a:pt x="957973" y="185166"/>
                </a:lnTo>
                <a:lnTo>
                  <a:pt x="984084" y="185166"/>
                </a:lnTo>
                <a:lnTo>
                  <a:pt x="1002728" y="142621"/>
                </a:lnTo>
                <a:lnTo>
                  <a:pt x="1109468" y="142621"/>
                </a:lnTo>
                <a:lnTo>
                  <a:pt x="1099609" y="120840"/>
                </a:lnTo>
                <a:lnTo>
                  <a:pt x="1012278" y="120840"/>
                </a:lnTo>
                <a:lnTo>
                  <a:pt x="1043114" y="50469"/>
                </a:lnTo>
                <a:lnTo>
                  <a:pt x="1067758" y="50469"/>
                </a:lnTo>
                <a:lnTo>
                  <a:pt x="1053858" y="19761"/>
                </a:lnTo>
                <a:close/>
              </a:path>
              <a:path w="1561465" h="293370">
                <a:moveTo>
                  <a:pt x="1109468" y="142621"/>
                </a:moveTo>
                <a:lnTo>
                  <a:pt x="1083208" y="142621"/>
                </a:lnTo>
                <a:lnTo>
                  <a:pt x="1101712" y="185166"/>
                </a:lnTo>
                <a:lnTo>
                  <a:pt x="1128725" y="185166"/>
                </a:lnTo>
                <a:lnTo>
                  <a:pt x="1109468" y="142621"/>
                </a:lnTo>
                <a:close/>
              </a:path>
              <a:path w="1561465" h="293370">
                <a:moveTo>
                  <a:pt x="1067758" y="50469"/>
                </a:moveTo>
                <a:lnTo>
                  <a:pt x="1043114" y="50469"/>
                </a:lnTo>
                <a:lnTo>
                  <a:pt x="1073734" y="120840"/>
                </a:lnTo>
                <a:lnTo>
                  <a:pt x="1099609" y="120840"/>
                </a:lnTo>
                <a:lnTo>
                  <a:pt x="1067758" y="50469"/>
                </a:lnTo>
                <a:close/>
              </a:path>
              <a:path w="1561465" h="293370">
                <a:moveTo>
                  <a:pt x="78892" y="0"/>
                </a:moveTo>
                <a:lnTo>
                  <a:pt x="47679" y="11129"/>
                </a:lnTo>
                <a:lnTo>
                  <a:pt x="22658" y="31851"/>
                </a:lnTo>
                <a:lnTo>
                  <a:pt x="6031" y="59964"/>
                </a:lnTo>
                <a:lnTo>
                  <a:pt x="0" y="93268"/>
                </a:lnTo>
                <a:lnTo>
                  <a:pt x="7431" y="130081"/>
                </a:lnTo>
                <a:lnTo>
                  <a:pt x="27698" y="160139"/>
                </a:lnTo>
                <a:lnTo>
                  <a:pt x="57757" y="180402"/>
                </a:lnTo>
                <a:lnTo>
                  <a:pt x="94564" y="187833"/>
                </a:lnTo>
                <a:lnTo>
                  <a:pt x="131371" y="180402"/>
                </a:lnTo>
                <a:lnTo>
                  <a:pt x="157480" y="162801"/>
                </a:lnTo>
                <a:lnTo>
                  <a:pt x="94564" y="162801"/>
                </a:lnTo>
                <a:lnTo>
                  <a:pt x="67935" y="157631"/>
                </a:lnTo>
                <a:lnTo>
                  <a:pt x="45124" y="142574"/>
                </a:lnTo>
                <a:lnTo>
                  <a:pt x="29193" y="118315"/>
                </a:lnTo>
                <a:lnTo>
                  <a:pt x="23202" y="85534"/>
                </a:lnTo>
                <a:lnTo>
                  <a:pt x="27020" y="57982"/>
                </a:lnTo>
                <a:lnTo>
                  <a:pt x="38034" y="33793"/>
                </a:lnTo>
                <a:lnTo>
                  <a:pt x="55590" y="14259"/>
                </a:lnTo>
                <a:lnTo>
                  <a:pt x="79032" y="673"/>
                </a:lnTo>
                <a:lnTo>
                  <a:pt x="78892" y="0"/>
                </a:lnTo>
                <a:close/>
              </a:path>
              <a:path w="1561465" h="293370">
                <a:moveTo>
                  <a:pt x="157904" y="32867"/>
                </a:moveTo>
                <a:lnTo>
                  <a:pt x="104051" y="32867"/>
                </a:lnTo>
                <a:lnTo>
                  <a:pt x="127760" y="37668"/>
                </a:lnTo>
                <a:lnTo>
                  <a:pt x="146813" y="50711"/>
                </a:lnTo>
                <a:lnTo>
                  <a:pt x="159490" y="69922"/>
                </a:lnTo>
                <a:lnTo>
                  <a:pt x="164096" y="93268"/>
                </a:lnTo>
                <a:lnTo>
                  <a:pt x="158632" y="120335"/>
                </a:lnTo>
                <a:lnTo>
                  <a:pt x="143732" y="142436"/>
                </a:lnTo>
                <a:lnTo>
                  <a:pt x="121630" y="157337"/>
                </a:lnTo>
                <a:lnTo>
                  <a:pt x="94564" y="162801"/>
                </a:lnTo>
                <a:lnTo>
                  <a:pt x="157480" y="162801"/>
                </a:lnTo>
                <a:lnTo>
                  <a:pt x="161429" y="160139"/>
                </a:lnTo>
                <a:lnTo>
                  <a:pt x="181696" y="130081"/>
                </a:lnTo>
                <a:lnTo>
                  <a:pt x="189128" y="93268"/>
                </a:lnTo>
                <a:lnTo>
                  <a:pt x="181906" y="60097"/>
                </a:lnTo>
                <a:lnTo>
                  <a:pt x="163649" y="36280"/>
                </a:lnTo>
                <a:lnTo>
                  <a:pt x="157904" y="32867"/>
                </a:lnTo>
                <a:close/>
              </a:path>
              <a:path w="1561465" h="293370">
                <a:moveTo>
                  <a:pt x="114490" y="17106"/>
                </a:moveTo>
                <a:lnTo>
                  <a:pt x="84602" y="17907"/>
                </a:lnTo>
                <a:lnTo>
                  <a:pt x="67460" y="23510"/>
                </a:lnTo>
                <a:lnTo>
                  <a:pt x="56602" y="38720"/>
                </a:lnTo>
                <a:lnTo>
                  <a:pt x="45567" y="68338"/>
                </a:lnTo>
                <a:lnTo>
                  <a:pt x="46189" y="68554"/>
                </a:lnTo>
                <a:lnTo>
                  <a:pt x="49706" y="62978"/>
                </a:lnTo>
                <a:lnTo>
                  <a:pt x="60399" y="50704"/>
                </a:lnTo>
                <a:lnTo>
                  <a:pt x="78438" y="38443"/>
                </a:lnTo>
                <a:lnTo>
                  <a:pt x="104051" y="32867"/>
                </a:lnTo>
                <a:lnTo>
                  <a:pt x="157904" y="32867"/>
                </a:lnTo>
                <a:lnTo>
                  <a:pt x="139472" y="21917"/>
                </a:lnTo>
                <a:lnTo>
                  <a:pt x="114490" y="171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44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3700" y="269166"/>
            <a:ext cx="367792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500"/>
              </a:lnSpc>
              <a:spcBef>
                <a:spcPts val="95"/>
              </a:spcBef>
            </a:pPr>
            <a:r>
              <a:rPr sz="3100" spc="-95" dirty="0"/>
              <a:t>ПРИХОДИ </a:t>
            </a:r>
            <a:r>
              <a:rPr sz="3100" spc="-80" dirty="0"/>
              <a:t>НА  БЬ</a:t>
            </a:r>
            <a:r>
              <a:rPr sz="3100" spc="-254" dirty="0"/>
              <a:t>Ю</a:t>
            </a:r>
            <a:r>
              <a:rPr sz="3100" spc="-80" dirty="0"/>
              <a:t>ТИ-ДЕВИЧНИК</a:t>
            </a:r>
            <a:r>
              <a:rPr sz="3100" dirty="0"/>
              <a:t>!</a:t>
            </a:r>
            <a:endParaRPr sz="3100"/>
          </a:p>
        </p:txBody>
      </p:sp>
      <p:sp>
        <p:nvSpPr>
          <p:cNvPr id="4" name="object 4"/>
          <p:cNvSpPr txBox="1"/>
          <p:nvPr/>
        </p:nvSpPr>
        <p:spPr>
          <a:xfrm>
            <a:off x="393700" y="1662774"/>
            <a:ext cx="4345305" cy="25519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7366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Проведи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день,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посвященный красоте, 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отличной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компании</a:t>
            </a:r>
            <a:endParaRPr sz="1500" dirty="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spcBef>
                <a:spcPts val="765"/>
              </a:spcBef>
              <a:buChar char="•"/>
              <a:tabLst>
                <a:tab pos="240665" algn="l"/>
                <a:tab pos="241300" algn="l"/>
              </a:tabLst>
            </a:pP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Наведи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красоту,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примерь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наряды, расслабься 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повеселись</a:t>
            </a:r>
            <a:endParaRPr sz="15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70"/>
              </a:spcBef>
              <a:buChar char="•"/>
              <a:tabLst>
                <a:tab pos="240665" algn="l"/>
                <a:tab pos="241300" algn="l"/>
              </a:tabLst>
            </a:pP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Создавай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креативный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макияж и</a:t>
            </a:r>
            <a:r>
              <a:rPr sz="1500" spc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прически</a:t>
            </a:r>
            <a:endParaRPr sz="15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80"/>
              </a:spcBef>
              <a:buChar char="•"/>
              <a:tabLst>
                <a:tab pos="240665" algn="l"/>
                <a:tab pos="241300" algn="l"/>
              </a:tabLst>
            </a:pP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Делай селфи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фотографии</a:t>
            </a:r>
            <a:endParaRPr sz="1500" dirty="0">
              <a:latin typeface="Arial"/>
              <a:cs typeface="Arial"/>
            </a:endParaRPr>
          </a:p>
          <a:p>
            <a:pPr marL="241300" marR="11430" indent="-228600">
              <a:lnSpc>
                <a:spcPct val="100000"/>
              </a:lnSpc>
              <a:spcBef>
                <a:spcPts val="585"/>
              </a:spcBef>
              <a:buChar char="•"/>
              <a:tabLst>
                <a:tab pos="240665" algn="l"/>
                <a:tab pos="241300" algn="l"/>
              </a:tabLst>
            </a:pP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Побалуй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себя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повеселись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от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души! Мы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ведь 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все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это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любим!</a:t>
            </a:r>
            <a:endParaRPr sz="1500" dirty="0">
              <a:latin typeface="Arial"/>
              <a:cs typeface="Arial"/>
            </a:endParaRPr>
          </a:p>
          <a:p>
            <a:pPr marL="12700" marR="260985">
              <a:lnSpc>
                <a:spcPct val="100000"/>
              </a:lnSpc>
              <a:spcBef>
                <a:spcPts val="770"/>
              </a:spcBef>
              <a:tabLst>
                <a:tab pos="240665" algn="l"/>
                <a:tab pos="241300" algn="l"/>
              </a:tabLst>
            </a:pPr>
            <a:endParaRPr sz="15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6400" y="1475331"/>
            <a:ext cx="4318000" cy="0"/>
          </a:xfrm>
          <a:custGeom>
            <a:avLst/>
            <a:gdLst/>
            <a:ahLst/>
            <a:cxnLst/>
            <a:rect l="l" t="t" r="r" b="b"/>
            <a:pathLst>
              <a:path w="4318000">
                <a:moveTo>
                  <a:pt x="0" y="0"/>
                </a:moveTo>
                <a:lnTo>
                  <a:pt x="431800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44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0515" y="450940"/>
            <a:ext cx="4365885" cy="1256754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499109" marR="5080" indent="-487045">
              <a:lnSpc>
                <a:spcPts val="3000"/>
              </a:lnSpc>
              <a:spcBef>
                <a:spcPts val="800"/>
              </a:spcBef>
            </a:pPr>
            <a:r>
              <a:rPr sz="3100" spc="-80" dirty="0"/>
              <a:t>ПРИ</a:t>
            </a:r>
            <a:r>
              <a:rPr sz="3100" spc="-145" dirty="0"/>
              <a:t>С</a:t>
            </a:r>
            <a:r>
              <a:rPr sz="3100" spc="-80" dirty="0"/>
              <a:t>ОЕДИНЯЙСЯ  </a:t>
            </a:r>
            <a:r>
              <a:rPr sz="3100" dirty="0"/>
              <a:t>К</a:t>
            </a:r>
            <a:r>
              <a:rPr sz="3100" spc="-170" dirty="0"/>
              <a:t> </a:t>
            </a:r>
            <a:r>
              <a:rPr sz="3100" spc="-95" dirty="0"/>
              <a:t>ФЛЕШМОБУ</a:t>
            </a:r>
            <a:endParaRPr sz="3100" dirty="0"/>
          </a:p>
          <a:p>
            <a:pPr marL="13335">
              <a:lnSpc>
                <a:spcPts val="3020"/>
              </a:lnSpc>
            </a:pPr>
            <a:r>
              <a:rPr sz="3100" spc="-90" dirty="0"/>
              <a:t>#ИМНЕНЕСТЫДНО</a:t>
            </a:r>
            <a:r>
              <a:rPr lang="en-US" sz="3100" spc="-90" dirty="0"/>
              <a:t>KG</a:t>
            </a:r>
            <a:endParaRPr sz="3100" dirty="0"/>
          </a:p>
        </p:txBody>
      </p:sp>
      <p:sp>
        <p:nvSpPr>
          <p:cNvPr id="4" name="object 4"/>
          <p:cNvSpPr txBox="1"/>
          <p:nvPr/>
        </p:nvSpPr>
        <p:spPr>
          <a:xfrm>
            <a:off x="304800" y="1965325"/>
            <a:ext cx="4577080" cy="28782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80" marR="42545" indent="-5080" algn="ctr">
              <a:lnSpc>
                <a:spcPct val="100000"/>
              </a:lnSpc>
              <a:spcBef>
                <a:spcPts val="100"/>
              </a:spcBef>
            </a:pP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Расскажи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всем, 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как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ты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заботишься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о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себе. Маленькие  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удовольствия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время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себя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это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не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то,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чего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следует 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стыдиться. 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Может, 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тебе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хочется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купить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десятую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40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счету 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губную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помаду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или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провести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немного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времени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вдали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от 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семьи?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Попробуй!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2700" marR="5080" indent="41275" algn="just">
              <a:lnSpc>
                <a:spcPct val="106400"/>
              </a:lnSpc>
            </a:pP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Расскажи,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что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ты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сделала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себя, 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поделись моментом 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радости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Инстаграме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поставь хештег #</a:t>
            </a:r>
            <a:r>
              <a:rPr sz="1400" spc="-40" dirty="0" err="1">
                <a:solidFill>
                  <a:srgbClr val="FFFFFF"/>
                </a:solidFill>
                <a:latin typeface="Arial"/>
                <a:cs typeface="Arial"/>
              </a:rPr>
              <a:t>имненестыдно</a:t>
            </a:r>
            <a:r>
              <a:rPr lang="en-US" sz="1400" spc="-40" dirty="0" err="1">
                <a:solidFill>
                  <a:srgbClr val="FFFFFF"/>
                </a:solidFill>
                <a:latin typeface="Arial"/>
                <a:cs typeface="Arial"/>
              </a:rPr>
              <a:t>kg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! 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Лучшие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истории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будут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опубликованы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нашей</a:t>
            </a:r>
            <a:r>
              <a:rPr sz="1400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странице.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225425" marR="215900" algn="ctr">
              <a:lnSpc>
                <a:spcPct val="100000"/>
              </a:lnSpc>
              <a:spcBef>
                <a:spcPts val="5"/>
              </a:spcBef>
            </a:pP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Будь</a:t>
            </a:r>
            <a:r>
              <a:rPr sz="14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собой</a:t>
            </a:r>
            <a:r>
              <a:rPr sz="14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4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100%</a:t>
            </a:r>
            <a:r>
              <a:rPr sz="14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вдохновляй</a:t>
            </a:r>
            <a:r>
              <a:rPr sz="14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других</a:t>
            </a:r>
            <a:r>
              <a:rPr sz="14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своим  примером!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51518" y="2975692"/>
            <a:ext cx="88163" cy="88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51518" y="4097973"/>
            <a:ext cx="88163" cy="88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44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7736" y="3541447"/>
            <a:ext cx="7964170" cy="1108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9675" indent="-246761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Wonderlash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5-in-1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XXL</a:t>
            </a:r>
            <a:r>
              <a:rPr lang="it-IT" sz="1400" spc="-3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Очищающий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гель-тоник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Novage</a:t>
            </a:r>
            <a:r>
              <a:rPr lang="it-IT" sz="1400" spc="-7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GG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Masterpiece</a:t>
            </a:r>
            <a:r>
              <a:rPr lang="it-IT" sz="1400" spc="-4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Eclat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Mon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Parfum</a:t>
            </a:r>
            <a:r>
              <a:rPr lang="it-IT" sz="1400" spc="-3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1400" dirty="0">
              <a:latin typeface="Arial"/>
              <a:cs typeface="Arial"/>
            </a:endParaRPr>
          </a:p>
          <a:p>
            <a:pPr marL="2479675">
              <a:lnSpc>
                <a:spcPct val="100000"/>
              </a:lnSpc>
            </a:pP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The ONE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Colour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Stylist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Ultimate</a:t>
            </a:r>
            <a:r>
              <a:rPr sz="1400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Lipstick</a:t>
            </a:r>
            <a:r>
              <a:rPr lang="it-IT" sz="1400" spc="-40" dirty="0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88900" marR="74295"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нас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есть</a:t>
            </a:r>
            <a:r>
              <a:rPr sz="1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все,</a:t>
            </a:r>
            <a:r>
              <a:rPr sz="1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что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тебе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нужно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того,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чтобы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хорошо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выглядеть.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Окружи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себя</a:t>
            </a:r>
            <a:r>
              <a:rPr sz="1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любовью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красотой!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587375" marR="5080" indent="-574675">
              <a:lnSpc>
                <a:spcPts val="4500"/>
              </a:lnSpc>
              <a:spcBef>
                <a:spcPts val="300"/>
              </a:spcBef>
            </a:pPr>
            <a:r>
              <a:rPr sz="3800" spc="-110" dirty="0"/>
              <a:t>ПОПРОБУЙ </a:t>
            </a:r>
            <a:r>
              <a:rPr sz="3800" spc="-85" dirty="0"/>
              <a:t>ОСЕННИЕ</a:t>
            </a:r>
            <a:r>
              <a:rPr sz="3800" spc="-285" dirty="0"/>
              <a:t> </a:t>
            </a:r>
            <a:r>
              <a:rPr sz="3800" spc="-90" dirty="0"/>
              <a:t>НОВИНКИ  </a:t>
            </a:r>
            <a:r>
              <a:rPr sz="3800" spc="-70" dirty="0"/>
              <a:t>ДЛЯ </a:t>
            </a:r>
            <a:r>
              <a:rPr sz="3800" spc="-75" dirty="0"/>
              <a:t>100% </a:t>
            </a:r>
            <a:r>
              <a:rPr sz="3800" spc="-105" dirty="0"/>
              <a:t>ТВОЕЙ</a:t>
            </a:r>
            <a:r>
              <a:rPr sz="3800" spc="-455" dirty="0"/>
              <a:t> </a:t>
            </a:r>
            <a:r>
              <a:rPr sz="3800" spc="-160" dirty="0"/>
              <a:t>КРАСОТЫ</a:t>
            </a:r>
            <a:endParaRPr sz="3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7058" y="865989"/>
            <a:ext cx="3691254" cy="322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015" marR="369570" indent="635" algn="ctr">
              <a:lnSpc>
                <a:spcPct val="100000"/>
              </a:lnSpc>
              <a:spcBef>
                <a:spcPts val="100"/>
              </a:spcBef>
            </a:pPr>
            <a:r>
              <a:rPr sz="4200" spc="-75" dirty="0">
                <a:solidFill>
                  <a:srgbClr val="FFFFFF"/>
                </a:solidFill>
                <a:latin typeface="Arial"/>
                <a:cs typeface="Arial"/>
              </a:rPr>
              <a:t>КАК </a:t>
            </a:r>
            <a:r>
              <a:rPr sz="4200" spc="-110" dirty="0">
                <a:solidFill>
                  <a:srgbClr val="FFFFFF"/>
                </a:solidFill>
                <a:latin typeface="Arial"/>
                <a:cs typeface="Arial"/>
              </a:rPr>
              <a:t>МЫ  ДОБЬЕМСЯ  100%</a:t>
            </a:r>
            <a:endParaRPr sz="4200">
              <a:latin typeface="Arial"/>
              <a:cs typeface="Arial"/>
            </a:endParaRPr>
          </a:p>
          <a:p>
            <a:pPr marL="12700" marR="5080" indent="439420">
              <a:lnSpc>
                <a:spcPct val="100000"/>
              </a:lnSpc>
            </a:pPr>
            <a:r>
              <a:rPr sz="4200" spc="-105" dirty="0">
                <a:solidFill>
                  <a:srgbClr val="FFFFFF"/>
                </a:solidFill>
                <a:latin typeface="Arial"/>
                <a:cs typeface="Arial"/>
              </a:rPr>
              <a:t>ИНТЕРЕСА  </a:t>
            </a:r>
            <a:r>
              <a:rPr sz="420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4200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114" dirty="0">
                <a:solidFill>
                  <a:srgbClr val="FFFFFF"/>
                </a:solidFill>
                <a:latin typeface="Arial"/>
                <a:cs typeface="Arial"/>
              </a:rPr>
              <a:t>КОМПАНИИ?</a:t>
            </a:r>
            <a:endParaRPr sz="4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4770"/>
          </a:xfrm>
          <a:custGeom>
            <a:avLst/>
            <a:gdLst/>
            <a:ahLst/>
            <a:cxnLst/>
            <a:rect l="l" t="t" r="r" b="b"/>
            <a:pathLst>
              <a:path w="9144000" h="514477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62779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77790" y="2109272"/>
            <a:ext cx="1976120" cy="807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100" spc="-114" dirty="0"/>
              <a:t>VIDEO</a:t>
            </a:r>
            <a:endParaRPr sz="5100"/>
          </a:p>
        </p:txBody>
      </p:sp>
    </p:spTree>
    <p:extLst>
      <p:ext uri="{BB962C8B-B14F-4D97-AF65-F5344CB8AC3E}">
        <p14:creationId xmlns:p14="http://schemas.microsoft.com/office/powerpoint/2010/main" val="2025247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4770"/>
          </a:xfrm>
          <a:custGeom>
            <a:avLst/>
            <a:gdLst/>
            <a:ahLst/>
            <a:cxnLst/>
            <a:rect l="l" t="t" r="r" b="b"/>
            <a:pathLst>
              <a:path w="9144000" h="514477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CB3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1989" y="387440"/>
            <a:ext cx="6287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20" dirty="0"/>
              <a:t>КРУТОЙ </a:t>
            </a:r>
            <a:r>
              <a:rPr sz="3600" spc="-85" dirty="0"/>
              <a:t>РЕКЛАМНЫЙ</a:t>
            </a:r>
            <a:r>
              <a:rPr sz="3600" spc="-300" dirty="0"/>
              <a:t> </a:t>
            </a:r>
            <a:r>
              <a:rPr sz="3600" spc="-120" dirty="0"/>
              <a:t>РОЛИК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416289" y="1461046"/>
            <a:ext cx="831342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7620" algn="ctr">
              <a:lnSpc>
                <a:spcPct val="100000"/>
              </a:lnSpc>
              <a:spcBef>
                <a:spcPts val="100"/>
              </a:spcBef>
            </a:pPr>
            <a:r>
              <a:rPr sz="1500" b="1" spc="-20" dirty="0">
                <a:solidFill>
                  <a:srgbClr val="FFFFFF"/>
                </a:solidFill>
                <a:latin typeface="Arial"/>
                <a:cs typeface="Arial"/>
              </a:rPr>
              <a:t>Мы </a:t>
            </a:r>
            <a:r>
              <a:rPr sz="1500" b="1" spc="-50" dirty="0">
                <a:solidFill>
                  <a:srgbClr val="FFFFFF"/>
                </a:solidFill>
                <a:latin typeface="Arial"/>
                <a:cs typeface="Arial"/>
              </a:rPr>
              <a:t>привлечем </a:t>
            </a:r>
            <a:r>
              <a:rPr sz="1500" b="1" spc="-40" dirty="0">
                <a:solidFill>
                  <a:srgbClr val="FFFFFF"/>
                </a:solidFill>
                <a:latin typeface="Arial"/>
                <a:cs typeface="Arial"/>
              </a:rPr>
              <a:t>внимание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500" b="1" spc="-40" dirty="0">
                <a:solidFill>
                  <a:srgbClr val="FFFFFF"/>
                </a:solidFill>
                <a:latin typeface="Arial"/>
                <a:cs typeface="Arial"/>
              </a:rPr>
              <a:t>расскажем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о </a:t>
            </a:r>
            <a:r>
              <a:rPr sz="1500" b="1" spc="-35" dirty="0">
                <a:solidFill>
                  <a:srgbClr val="FFFFFF"/>
                </a:solidFill>
                <a:latin typeface="Arial"/>
                <a:cs typeface="Arial"/>
              </a:rPr>
              <a:t>кампании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1500" b="1" spc="-40" dirty="0">
                <a:solidFill>
                  <a:srgbClr val="FFFFFF"/>
                </a:solidFill>
                <a:latin typeface="Arial"/>
                <a:cs typeface="Arial"/>
              </a:rPr>
              <a:t>помощью этой 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вдохновляющей  </a:t>
            </a:r>
            <a:r>
              <a:rPr sz="1500" b="1" spc="-35" dirty="0">
                <a:solidFill>
                  <a:srgbClr val="FFFFFF"/>
                </a:solidFill>
                <a:latin typeface="Arial"/>
                <a:cs typeface="Arial"/>
              </a:rPr>
              <a:t>рекламы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1500" b="1" spc="-40" dirty="0">
                <a:solidFill>
                  <a:srgbClr val="FFFFFF"/>
                </a:solidFill>
                <a:latin typeface="Arial"/>
                <a:cs typeface="Arial"/>
              </a:rPr>
              <a:t>участием </a:t>
            </a:r>
            <a:r>
              <a:rPr sz="1500" b="1" spc="-35" dirty="0">
                <a:solidFill>
                  <a:srgbClr val="FFFFFF"/>
                </a:solidFill>
                <a:latin typeface="Arial"/>
                <a:cs typeface="Arial"/>
              </a:rPr>
              <a:t>Ирины </a:t>
            </a:r>
            <a:r>
              <a:rPr sz="1500" b="1" spc="-50" dirty="0">
                <a:solidFill>
                  <a:srgbClr val="FFFFFF"/>
                </a:solidFill>
                <a:latin typeface="Arial"/>
                <a:cs typeface="Arial"/>
              </a:rPr>
              <a:t>Горбачевой. 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Эта </a:t>
            </a:r>
            <a:r>
              <a:rPr sz="1500" b="1" spc="-35" dirty="0">
                <a:solidFill>
                  <a:srgbClr val="FFFFFF"/>
                </a:solidFill>
                <a:latin typeface="Arial"/>
                <a:cs typeface="Arial"/>
              </a:rPr>
              <a:t>яркая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500" b="1" spc="-40" dirty="0">
                <a:solidFill>
                  <a:srgbClr val="FFFFFF"/>
                </a:solidFill>
                <a:latin typeface="Arial"/>
                <a:cs typeface="Arial"/>
              </a:rPr>
              <a:t>неординарная </a:t>
            </a:r>
            <a:r>
              <a:rPr sz="1500" b="1" spc="-35" dirty="0">
                <a:solidFill>
                  <a:srgbClr val="FFFFFF"/>
                </a:solidFill>
                <a:latin typeface="Arial"/>
                <a:cs typeface="Arial"/>
              </a:rPr>
              <a:t>актриса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мастер  </a:t>
            </a:r>
            <a:r>
              <a:rPr sz="1500" b="1" spc="-40" dirty="0">
                <a:solidFill>
                  <a:srgbClr val="FFFFFF"/>
                </a:solidFill>
                <a:latin typeface="Arial"/>
                <a:cs typeface="Arial"/>
              </a:rPr>
              <a:t>перевоплощения,</a:t>
            </a:r>
            <a:r>
              <a:rPr sz="15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она</a:t>
            </a:r>
            <a:r>
              <a:rPr sz="15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35" dirty="0">
                <a:solidFill>
                  <a:srgbClr val="FFFFFF"/>
                </a:solidFill>
                <a:latin typeface="Arial"/>
                <a:cs typeface="Arial"/>
              </a:rPr>
              <a:t>сыграла</a:t>
            </a:r>
            <a:r>
              <a:rPr sz="15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FFFFF"/>
                </a:solidFill>
                <a:latin typeface="Arial"/>
                <a:cs typeface="Arial"/>
              </a:rPr>
              <a:t>много</a:t>
            </a:r>
            <a:r>
              <a:rPr sz="15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разных</a:t>
            </a:r>
            <a:r>
              <a:rPr sz="15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ролей</a:t>
            </a:r>
            <a:r>
              <a:rPr sz="15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5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участвует</a:t>
            </a:r>
            <a:r>
              <a:rPr sz="15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5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разных</a:t>
            </a:r>
            <a:r>
              <a:rPr sz="15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FFFFF"/>
                </a:solidFill>
                <a:latin typeface="Arial"/>
                <a:cs typeface="Arial"/>
              </a:rPr>
              <a:t>проектах,</a:t>
            </a:r>
            <a:r>
              <a:rPr sz="15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так</a:t>
            </a:r>
            <a:r>
              <a:rPr sz="15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35" dirty="0">
                <a:solidFill>
                  <a:srgbClr val="FFFFFF"/>
                </a:solidFill>
                <a:latin typeface="Arial"/>
                <a:cs typeface="Arial"/>
              </a:rPr>
              <a:t>что 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500" b="1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сама </a:t>
            </a:r>
            <a:r>
              <a:rPr sz="1500" b="1" spc="-20" dirty="0">
                <a:solidFill>
                  <a:srgbClr val="FFFFFF"/>
                </a:solidFill>
                <a:latin typeface="Arial"/>
                <a:cs typeface="Arial"/>
              </a:rPr>
              <a:t>не </a:t>
            </a:r>
            <a:r>
              <a:rPr sz="1500" b="1" spc="-40" dirty="0">
                <a:solidFill>
                  <a:srgbClr val="FFFFFF"/>
                </a:solidFill>
                <a:latin typeface="Arial"/>
                <a:cs typeface="Arial"/>
              </a:rPr>
              <a:t>понаслышке </a:t>
            </a:r>
            <a:r>
              <a:rPr sz="1500" b="1" spc="-60" dirty="0">
                <a:solidFill>
                  <a:srgbClr val="FFFFFF"/>
                </a:solidFill>
                <a:latin typeface="Arial"/>
                <a:cs typeface="Arial"/>
              </a:rPr>
              <a:t>знает, </a:t>
            </a:r>
            <a:r>
              <a:rPr sz="1500" b="1" spc="-35" dirty="0">
                <a:solidFill>
                  <a:srgbClr val="FFFFFF"/>
                </a:solidFill>
                <a:latin typeface="Arial"/>
                <a:cs typeface="Arial"/>
              </a:rPr>
              <a:t>что </a:t>
            </a:r>
            <a:r>
              <a:rPr sz="1500" b="1" spc="-40" dirty="0">
                <a:solidFill>
                  <a:srgbClr val="FFFFFF"/>
                </a:solidFill>
                <a:latin typeface="Arial"/>
                <a:cs typeface="Arial"/>
              </a:rPr>
              <a:t>такое </a:t>
            </a:r>
            <a:r>
              <a:rPr sz="1500" b="1" spc="-50" dirty="0">
                <a:solidFill>
                  <a:srgbClr val="FFFFFF"/>
                </a:solidFill>
                <a:latin typeface="Arial"/>
                <a:cs typeface="Arial"/>
              </a:rPr>
              <a:t>многозадачность.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6720" y="2959457"/>
            <a:ext cx="7378065" cy="23724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750"/>
              </a:spcBef>
            </a:pPr>
            <a:r>
              <a:rPr sz="1500" spc="-40" dirty="0" err="1">
                <a:solidFill>
                  <a:srgbClr val="FFFFFF"/>
                </a:solidFill>
                <a:latin typeface="Arial"/>
                <a:cs typeface="Arial"/>
              </a:rPr>
              <a:t>Насладиться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полной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версией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ролика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ты</a:t>
            </a:r>
            <a:r>
              <a:rPr sz="15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можешь</a:t>
            </a:r>
            <a:r>
              <a:rPr sz="15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социальных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сетях</a:t>
            </a:r>
            <a:r>
              <a:rPr sz="15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5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сайте!</a:t>
            </a:r>
            <a:endParaRPr sz="1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44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3700" y="814820"/>
            <a:ext cx="454215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65" dirty="0"/>
              <a:t>И…</a:t>
            </a:r>
            <a:r>
              <a:rPr sz="5000" spc="-335" dirty="0"/>
              <a:t> </a:t>
            </a:r>
            <a:r>
              <a:rPr sz="5000" spc="-130" dirty="0"/>
              <a:t>СЮРПРИЗ!</a:t>
            </a:r>
            <a:endParaRPr sz="5000"/>
          </a:p>
        </p:txBody>
      </p:sp>
      <p:sp>
        <p:nvSpPr>
          <p:cNvPr id="4" name="object 4"/>
          <p:cNvSpPr txBox="1"/>
          <p:nvPr/>
        </p:nvSpPr>
        <p:spPr>
          <a:xfrm>
            <a:off x="393700" y="2116659"/>
            <a:ext cx="4772025" cy="1769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94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Мы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приготовили еще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одно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видео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с участием 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полюбившейся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всем Дарьи Милько (Milky).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Она 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представит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нашу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суперновинку – Очищающий 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гель-тоник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NovAge.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Это средство перевернет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твои</a:t>
            </a:r>
            <a:endParaRPr sz="15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представления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о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первом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шаге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комплексного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ухода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за  кожей.</a:t>
            </a:r>
            <a:endParaRPr sz="1500" dirty="0">
              <a:latin typeface="Arial"/>
              <a:cs typeface="Arial"/>
            </a:endParaRPr>
          </a:p>
          <a:p>
            <a:pPr marL="12700" marR="698500">
              <a:lnSpc>
                <a:spcPct val="100000"/>
              </a:lnSpc>
              <a:spcBef>
                <a:spcPts val="1110"/>
              </a:spcBef>
            </a:pPr>
            <a:r>
              <a:rPr sz="1500" b="1" spc="-15" dirty="0">
                <a:solidFill>
                  <a:srgbClr val="FFFFFF"/>
                </a:solidFill>
                <a:latin typeface="Arial"/>
                <a:cs typeface="Arial"/>
              </a:rPr>
              <a:t>Смотри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500" b="1" spc="-5" dirty="0" err="1">
                <a:solidFill>
                  <a:srgbClr val="FFFFFF"/>
                </a:solidFill>
                <a:latin typeface="Arial"/>
                <a:cs typeface="Arial"/>
              </a:rPr>
              <a:t>интернете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r>
              <a:rPr sz="15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сентября!</a:t>
            </a:r>
            <a:endParaRPr sz="1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4770"/>
          </a:xfrm>
          <a:custGeom>
            <a:avLst/>
            <a:gdLst/>
            <a:ahLst/>
            <a:cxnLst/>
            <a:rect l="l" t="t" r="r" b="b"/>
            <a:pathLst>
              <a:path w="9144000" h="514477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627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77790" y="2109272"/>
            <a:ext cx="1976120" cy="807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100" spc="-114" dirty="0"/>
              <a:t>VIDEO</a:t>
            </a:r>
            <a:endParaRPr sz="5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44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60901" y="350075"/>
            <a:ext cx="314388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-110" dirty="0"/>
              <a:t>КНИГА</a:t>
            </a:r>
            <a:r>
              <a:rPr sz="3100" spc="-220" dirty="0"/>
              <a:t> </a:t>
            </a:r>
            <a:r>
              <a:rPr sz="3100" spc="-130" dirty="0"/>
              <a:t>КРАСОТЫ</a:t>
            </a:r>
            <a:endParaRPr sz="3100"/>
          </a:p>
        </p:txBody>
      </p:sp>
      <p:sp>
        <p:nvSpPr>
          <p:cNvPr id="4" name="object 4"/>
          <p:cNvSpPr txBox="1"/>
          <p:nvPr/>
        </p:nvSpPr>
        <p:spPr>
          <a:xfrm>
            <a:off x="4660901" y="1034034"/>
            <a:ext cx="4077970" cy="381444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80"/>
              </a:spcBef>
              <a:buChar char="•"/>
              <a:tabLst>
                <a:tab pos="240665" algn="l"/>
                <a:tab pos="241300" algn="l"/>
              </a:tabLst>
            </a:pP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Там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ты найдешь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список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главных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дел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осени</a:t>
            </a:r>
            <a:endParaRPr sz="15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80"/>
              </a:spcBef>
              <a:buChar char="•"/>
              <a:tabLst>
                <a:tab pos="240665" algn="l"/>
                <a:tab pos="241300" algn="l"/>
              </a:tabLst>
            </a:pP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Узнаешь, </a:t>
            </a:r>
            <a:r>
              <a:rPr sz="1500" spc="0" dirty="0">
                <a:solidFill>
                  <a:srgbClr val="FFFFFF"/>
                </a:solidFill>
                <a:latin typeface="Arial"/>
                <a:cs typeface="Arial"/>
              </a:rPr>
              <a:t>как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найти время для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себя</a:t>
            </a:r>
            <a:endParaRPr sz="1500">
              <a:latin typeface="Arial"/>
              <a:cs typeface="Arial"/>
            </a:endParaRPr>
          </a:p>
          <a:p>
            <a:pPr marL="241300" marR="193040" indent="-228600">
              <a:lnSpc>
                <a:spcPct val="100000"/>
              </a:lnSpc>
              <a:spcBef>
                <a:spcPts val="980"/>
              </a:spcBef>
              <a:buChar char="•"/>
              <a:tabLst>
                <a:tab pos="240665" algn="l"/>
                <a:tab pos="241300" algn="l"/>
              </a:tabLst>
            </a:pP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Увидишь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вдохновляющие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снимки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Бьюти- 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девичника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с участием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Дарьи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Milky</a:t>
            </a:r>
            <a:endParaRPr sz="1500">
              <a:latin typeface="Arial"/>
              <a:cs typeface="Arial"/>
            </a:endParaRPr>
          </a:p>
          <a:p>
            <a:pPr marL="241300" marR="226695" indent="-228600">
              <a:lnSpc>
                <a:spcPct val="100000"/>
              </a:lnSpc>
              <a:spcBef>
                <a:spcPts val="1165"/>
              </a:spcBef>
              <a:buChar char="•"/>
              <a:tabLst>
                <a:tab pos="240665" algn="l"/>
                <a:tab pos="241300" algn="l"/>
              </a:tabLst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Найдешь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рецепты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5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вкусных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полезных  обедов</a:t>
            </a:r>
            <a:endParaRPr sz="1500">
              <a:latin typeface="Arial"/>
              <a:cs typeface="Arial"/>
            </a:endParaRPr>
          </a:p>
          <a:p>
            <a:pPr marL="241300" marR="60325" indent="-228600">
              <a:lnSpc>
                <a:spcPct val="100000"/>
              </a:lnSpc>
              <a:spcBef>
                <a:spcPts val="1165"/>
              </a:spcBef>
              <a:buChar char="•"/>
              <a:tabLst>
                <a:tab pos="240665" algn="l"/>
                <a:tab pos="241300" algn="l"/>
              </a:tabLst>
            </a:pP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Прочитаешь, </a:t>
            </a:r>
            <a:r>
              <a:rPr sz="1500" spc="0" dirty="0">
                <a:solidFill>
                  <a:srgbClr val="FFFFFF"/>
                </a:solidFill>
                <a:latin typeface="Arial"/>
                <a:cs typeface="Arial"/>
              </a:rPr>
              <a:t>как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восстановить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кожу после 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лета</a:t>
            </a:r>
            <a:endParaRPr sz="1500">
              <a:latin typeface="Arial"/>
              <a:cs typeface="Arial"/>
            </a:endParaRPr>
          </a:p>
          <a:p>
            <a:pPr marL="241300" marR="199390" indent="-228600">
              <a:lnSpc>
                <a:spcPct val="100000"/>
              </a:lnSpc>
              <a:spcBef>
                <a:spcPts val="1165"/>
              </a:spcBef>
              <a:buChar char="•"/>
              <a:tabLst>
                <a:tab pos="240665" algn="l"/>
                <a:tab pos="241300" algn="l"/>
              </a:tabLst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И впервые!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У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тебя 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будет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шанс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получить 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наш новый суперпродукт на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2 месяца 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раньше,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чем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 другие!</a:t>
            </a:r>
            <a:endParaRPr sz="1500">
              <a:latin typeface="Arial"/>
              <a:cs typeface="Arial"/>
            </a:endParaRPr>
          </a:p>
          <a:p>
            <a:pPr marL="241300" marR="982980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…и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еще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тебя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ждет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много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других  интереснейших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материалов!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73601" y="1021411"/>
            <a:ext cx="4064000" cy="0"/>
          </a:xfrm>
          <a:custGeom>
            <a:avLst/>
            <a:gdLst/>
            <a:ahLst/>
            <a:cxnLst/>
            <a:rect l="l" t="t" r="r" b="b"/>
            <a:pathLst>
              <a:path w="4064000">
                <a:moveTo>
                  <a:pt x="0" y="0"/>
                </a:moveTo>
                <a:lnTo>
                  <a:pt x="406400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44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06901" y="1358710"/>
            <a:ext cx="434340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30065" algn="l"/>
              </a:tabLst>
            </a:pPr>
            <a:r>
              <a:rPr sz="3100" u="heavy" spc="-65" dirty="0">
                <a:uFill>
                  <a:solidFill>
                    <a:srgbClr val="FFFFFF"/>
                  </a:solidFill>
                </a:uFill>
              </a:rPr>
              <a:t>НОВЫЙ</a:t>
            </a:r>
            <a:r>
              <a:rPr sz="3100" u="heavy" spc="-245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z="3100" u="heavy" spc="-80" dirty="0">
                <a:uFill>
                  <a:solidFill>
                    <a:srgbClr val="FFFFFF"/>
                  </a:solidFill>
                </a:uFill>
              </a:rPr>
              <a:t>САЙТ	</a:t>
            </a:r>
            <a:endParaRPr sz="3100"/>
          </a:p>
        </p:txBody>
      </p:sp>
      <p:sp>
        <p:nvSpPr>
          <p:cNvPr id="4" name="object 4"/>
          <p:cNvSpPr txBox="1"/>
          <p:nvPr/>
        </p:nvSpPr>
        <p:spPr>
          <a:xfrm>
            <a:off x="4406900" y="2192122"/>
            <a:ext cx="4253865" cy="13208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ru-RU" sz="1700" spc="-35" dirty="0">
                <a:solidFill>
                  <a:srgbClr val="FFFFFF"/>
                </a:solidFill>
                <a:latin typeface="Arial"/>
                <a:cs typeface="Arial"/>
              </a:rPr>
              <a:t>Еще больше вдохновения и развлечений на сайте </a:t>
            </a:r>
            <a:r>
              <a:rPr lang="en-US" sz="1700" spc="-35" dirty="0">
                <a:solidFill>
                  <a:srgbClr val="FFFFFF"/>
                </a:solidFill>
                <a:latin typeface="Arial"/>
                <a:cs typeface="Arial"/>
              </a:rPr>
              <a:t>kg.</a:t>
            </a:r>
            <a:r>
              <a:rPr lang="ru-RU" sz="1700" spc="-35" dirty="0" err="1">
                <a:solidFill>
                  <a:srgbClr val="FFFFFF"/>
                </a:solidFill>
                <a:latin typeface="Arial"/>
                <a:cs typeface="Arial"/>
              </a:rPr>
              <a:t>lifestyle.expert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1700" spc="-30" dirty="0">
                <a:solidFill>
                  <a:srgbClr val="FFFFFF"/>
                </a:solidFill>
                <a:latin typeface="Arial"/>
                <a:cs typeface="Arial"/>
              </a:rPr>
              <a:t>Там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ты </a:t>
            </a:r>
            <a:r>
              <a:rPr sz="1700" spc="-5" dirty="0" err="1">
                <a:solidFill>
                  <a:srgbClr val="FFFFFF"/>
                </a:solidFill>
                <a:latin typeface="Arial"/>
                <a:cs typeface="Arial"/>
              </a:rPr>
              <a:t>найдешь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5" dirty="0" err="1">
                <a:solidFill>
                  <a:srgbClr val="FFFFFF"/>
                </a:solidFill>
                <a:latin typeface="Arial"/>
                <a:cs typeface="Arial"/>
              </a:rPr>
              <a:t>мастер-классы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новости, </a:t>
            </a:r>
            <a:r>
              <a:rPr sz="1700" spc="-10" dirty="0" err="1">
                <a:solidFill>
                  <a:srgbClr val="FFFFFF"/>
                </a:solidFill>
                <a:latin typeface="Arial"/>
                <a:cs typeface="Arial"/>
              </a:rPr>
              <a:t>тесты</a:t>
            </a:r>
            <a:r>
              <a:rPr lang="en-US" sz="17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700" spc="-10" dirty="0">
                <a:solidFill>
                  <a:srgbClr val="FFFFFF"/>
                </a:solidFill>
                <a:latin typeface="Arial"/>
                <a:cs typeface="Arial"/>
              </a:rPr>
              <a:t>и многое другое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Все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что </a:t>
            </a: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тебе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нужно –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на  </a:t>
            </a: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одной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 платформе!</a:t>
            </a:r>
            <a:endParaRPr sz="1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4000" cy="5144770"/>
          </a:xfrm>
          <a:custGeom>
            <a:avLst/>
            <a:gdLst/>
            <a:ahLst/>
            <a:cxnLst/>
            <a:rect l="l" t="t" r="r" b="b"/>
            <a:pathLst>
              <a:path w="9144000" h="514477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627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6322" y="562662"/>
            <a:ext cx="3630929" cy="14859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8255" indent="711835">
              <a:lnSpc>
                <a:spcPts val="5500"/>
              </a:lnSpc>
              <a:spcBef>
                <a:spcPts val="700"/>
              </a:spcBef>
            </a:pPr>
            <a:r>
              <a:rPr sz="5000" spc="-125" dirty="0"/>
              <a:t>ВРЕМЯ  </a:t>
            </a:r>
            <a:r>
              <a:rPr sz="5000" spc="-90" dirty="0"/>
              <a:t>ДЛЯ</a:t>
            </a:r>
            <a:r>
              <a:rPr sz="5000" spc="-340" dirty="0"/>
              <a:t> </a:t>
            </a:r>
            <a:r>
              <a:rPr sz="5000" spc="-140" dirty="0"/>
              <a:t>СЕБЯ?!</a:t>
            </a:r>
            <a:endParaRPr sz="5000"/>
          </a:p>
        </p:txBody>
      </p:sp>
      <p:sp>
        <p:nvSpPr>
          <p:cNvPr id="4" name="object 4"/>
          <p:cNvSpPr txBox="1"/>
          <p:nvPr/>
        </p:nvSpPr>
        <p:spPr>
          <a:xfrm>
            <a:off x="482470" y="2671408"/>
            <a:ext cx="391160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Мы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привыкли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думать, что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делать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что-то 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себя,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эгоистично.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Когда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мы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следуем 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за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своими желаниями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мечтами,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то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часто  испытываем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чувство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стыда.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Но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ведь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только  </a:t>
            </a:r>
            <a:r>
              <a:rPr sz="1500" spc="-60" dirty="0">
                <a:solidFill>
                  <a:srgbClr val="FFFFFF"/>
                </a:solidFill>
                <a:latin typeface="Arial"/>
                <a:cs typeface="Arial"/>
              </a:rPr>
              <a:t>тот,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кто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живет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наполненно,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может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быть 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счастливым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делать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счастливыми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других.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0" y="2256898"/>
            <a:ext cx="3759200" cy="0"/>
          </a:xfrm>
          <a:custGeom>
            <a:avLst/>
            <a:gdLst/>
            <a:ahLst/>
            <a:cxnLst/>
            <a:rect l="l" t="t" r="r" b="b"/>
            <a:pathLst>
              <a:path w="3759200">
                <a:moveTo>
                  <a:pt x="0" y="0"/>
                </a:moveTo>
                <a:lnTo>
                  <a:pt x="375920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9"/>
          <p:cNvSpPr/>
          <p:nvPr/>
        </p:nvSpPr>
        <p:spPr>
          <a:xfrm>
            <a:off x="4978400" y="-1"/>
            <a:ext cx="3716392" cy="6102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6501" y="1749464"/>
            <a:ext cx="363664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55" dirty="0"/>
              <a:t>ЧЕМ </a:t>
            </a:r>
            <a:r>
              <a:rPr sz="3200" spc="-85" dirty="0"/>
              <a:t>КАМПАНИЯ  </a:t>
            </a:r>
            <a:r>
              <a:rPr sz="3200" spc="-80" dirty="0"/>
              <a:t>ПРИ</a:t>
            </a:r>
            <a:r>
              <a:rPr sz="3200" spc="-120" dirty="0"/>
              <a:t>В</a:t>
            </a:r>
            <a:r>
              <a:rPr sz="3200" spc="-85" dirty="0"/>
              <a:t>ЛЕК</a:t>
            </a:r>
            <a:r>
              <a:rPr sz="3200" spc="-335" dirty="0"/>
              <a:t>А</a:t>
            </a:r>
            <a:r>
              <a:rPr sz="3200" spc="-80" dirty="0"/>
              <a:t>ТЕЛЬНА  </a:t>
            </a:r>
            <a:r>
              <a:rPr sz="3200" spc="-60" dirty="0"/>
              <a:t>ДЛЯ</a:t>
            </a:r>
            <a:r>
              <a:rPr sz="3200" spc="-175" dirty="0"/>
              <a:t> </a:t>
            </a:r>
            <a:r>
              <a:rPr sz="3200" spc="-95" dirty="0"/>
              <a:t>ЛИДЕРОВ?</a:t>
            </a:r>
            <a:endParaRPr sz="3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4770"/>
          </a:xfrm>
          <a:custGeom>
            <a:avLst/>
            <a:gdLst/>
            <a:ahLst/>
            <a:cxnLst/>
            <a:rect l="l" t="t" r="r" b="b"/>
            <a:pathLst>
              <a:path w="9144000" h="514477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FAC4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7863" y="362775"/>
            <a:ext cx="77908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2540" marR="5080" indent="-1260475">
              <a:lnSpc>
                <a:spcPct val="100000"/>
              </a:lnSpc>
              <a:spcBef>
                <a:spcPts val="100"/>
              </a:spcBef>
            </a:pPr>
            <a:r>
              <a:rPr sz="3000" spc="-15" dirty="0"/>
              <a:t>ПОЧЕМУ </a:t>
            </a:r>
            <a:r>
              <a:rPr sz="3000" spc="-50" dirty="0"/>
              <a:t>СТОИТ </a:t>
            </a:r>
            <a:r>
              <a:rPr sz="3000" spc="-80" dirty="0"/>
              <a:t>НАЧАТЬ </a:t>
            </a:r>
            <a:r>
              <a:rPr sz="3000" spc="-45" dirty="0"/>
              <a:t>ПОЛЬЗОВАТЬСЯ  </a:t>
            </a:r>
            <a:r>
              <a:rPr sz="3000" spc="-5" dirty="0"/>
              <a:t>ДАННЫМ</a:t>
            </a:r>
            <a:r>
              <a:rPr sz="3000" spc="-15" dirty="0"/>
              <a:t> </a:t>
            </a:r>
            <a:r>
              <a:rPr sz="3000" spc="-25" dirty="0"/>
              <a:t>ИНСТРУМЕНТОМ?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450827" y="1561542"/>
            <a:ext cx="8234045" cy="302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Задача</a:t>
            </a:r>
            <a:r>
              <a:rPr sz="1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программы:</a:t>
            </a:r>
            <a:endParaRPr sz="1900">
              <a:latin typeface="Arial"/>
              <a:cs typeface="Arial"/>
            </a:endParaRPr>
          </a:p>
          <a:p>
            <a:pPr marL="270510" marR="262890" algn="ctr">
              <a:lnSpc>
                <a:spcPct val="104500"/>
              </a:lnSpc>
            </a:pPr>
            <a:r>
              <a:rPr sz="1900" spc="-60" dirty="0">
                <a:solidFill>
                  <a:srgbClr val="FFFFFF"/>
                </a:solidFill>
                <a:latin typeface="Arial"/>
                <a:cs typeface="Arial"/>
              </a:rPr>
              <a:t>Привлечь 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новую </a:t>
            </a:r>
            <a:r>
              <a:rPr sz="1900" spc="-60" dirty="0">
                <a:solidFill>
                  <a:srgbClr val="FFFFFF"/>
                </a:solidFill>
                <a:latin typeface="Arial"/>
                <a:cs typeface="Arial"/>
              </a:rPr>
              <a:t>аудиторию, 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показав новые 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стороны 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бренда</a:t>
            </a:r>
            <a:r>
              <a:rPr sz="1900" spc="-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Arial"/>
                <a:cs typeface="Arial"/>
              </a:rPr>
              <a:t>Орифлэйм  </a:t>
            </a:r>
            <a:r>
              <a:rPr sz="1900" spc="-65" dirty="0">
                <a:solidFill>
                  <a:srgbClr val="FFFFFF"/>
                </a:solidFill>
                <a:latin typeface="Arial"/>
                <a:cs typeface="Arial"/>
              </a:rPr>
              <a:t>Разговор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людьми 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актуальные, 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интересные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личностные темы  </a:t>
            </a:r>
            <a:r>
              <a:rPr sz="1900" spc="-70" dirty="0">
                <a:solidFill>
                  <a:srgbClr val="FFFFFF"/>
                </a:solidFill>
                <a:latin typeface="Arial"/>
                <a:cs typeface="Arial"/>
              </a:rPr>
              <a:t>Увеличить</a:t>
            </a:r>
            <a:r>
              <a:rPr sz="1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Arial"/>
                <a:cs typeface="Arial"/>
              </a:rPr>
              <a:t>рекрутирование</a:t>
            </a:r>
            <a:endParaRPr sz="1900">
              <a:latin typeface="Arial"/>
              <a:cs typeface="Arial"/>
            </a:endParaRPr>
          </a:p>
          <a:p>
            <a:pPr marL="1407160">
              <a:lnSpc>
                <a:spcPct val="100000"/>
              </a:lnSpc>
              <a:spcBef>
                <a:spcPts val="100"/>
              </a:spcBef>
            </a:pPr>
            <a:r>
              <a:rPr sz="1900" spc="-70" dirty="0">
                <a:solidFill>
                  <a:srgbClr val="FFFFFF"/>
                </a:solidFill>
                <a:latin typeface="Arial"/>
                <a:cs typeface="Arial"/>
              </a:rPr>
              <a:t>Увеличить 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активность </a:t>
            </a:r>
            <a:r>
              <a:rPr sz="1900" spc="-55" dirty="0">
                <a:solidFill>
                  <a:srgbClr val="FFFFFF"/>
                </a:solidFill>
                <a:latin typeface="Arial"/>
                <a:cs typeface="Arial"/>
              </a:rPr>
              <a:t>тех, 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кто 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уже</a:t>
            </a:r>
            <a:r>
              <a:rPr sz="1900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Arial"/>
                <a:cs typeface="Arial"/>
              </a:rPr>
              <a:t>зарекрутирован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Times New Roman"/>
              <a:cs typeface="Times New Roman"/>
            </a:endParaRPr>
          </a:p>
          <a:p>
            <a:pPr marL="1466215" marR="1458595" indent="678815">
              <a:lnSpc>
                <a:spcPct val="104500"/>
              </a:lnSpc>
            </a:pP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Что </a:t>
            </a:r>
            <a:r>
              <a:rPr sz="1900" spc="-55" dirty="0">
                <a:solidFill>
                  <a:srgbClr val="FFFFFF"/>
                </a:solidFill>
                <a:latin typeface="Arial"/>
                <a:cs typeface="Arial"/>
              </a:rPr>
              <a:t>повышает 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активность </a:t>
            </a:r>
            <a:r>
              <a:rPr sz="1900" spc="-55" dirty="0">
                <a:solidFill>
                  <a:srgbClr val="FFFFFF"/>
                </a:solidFill>
                <a:latin typeface="Arial"/>
                <a:cs typeface="Arial"/>
              </a:rPr>
              <a:t>человека?  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Постоянное присутствие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зоне внимания</a:t>
            </a:r>
            <a:r>
              <a:rPr sz="1900" spc="-3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60" dirty="0">
                <a:solidFill>
                  <a:srgbClr val="FFFFFF"/>
                </a:solidFill>
                <a:latin typeface="Arial"/>
                <a:cs typeface="Arial"/>
              </a:rPr>
              <a:t>людей.</a:t>
            </a:r>
            <a:endParaRPr sz="19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Мы</a:t>
            </a:r>
            <a:r>
              <a:rPr sz="19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Arial"/>
                <a:cs typeface="Arial"/>
              </a:rPr>
              <a:t>точно</a:t>
            </a:r>
            <a:r>
              <a:rPr sz="19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65" dirty="0">
                <a:solidFill>
                  <a:srgbClr val="FFFFFF"/>
                </a:solidFill>
                <a:latin typeface="Arial"/>
                <a:cs typeface="Arial"/>
              </a:rPr>
              <a:t>будем</a:t>
            </a: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центре</a:t>
            </a: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внимания</a:t>
            </a: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Arial"/>
                <a:cs typeface="Arial"/>
              </a:rPr>
              <a:t>всего</a:t>
            </a: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60" dirty="0">
                <a:solidFill>
                  <a:srgbClr val="FFFFFF"/>
                </a:solidFill>
                <a:latin typeface="Arial"/>
                <a:cs typeface="Arial"/>
              </a:rPr>
              <a:t>интернета,</a:t>
            </a: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если</a:t>
            </a: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65" dirty="0">
                <a:solidFill>
                  <a:srgbClr val="FFFFFF"/>
                </a:solidFill>
                <a:latin typeface="Arial"/>
                <a:cs typeface="Arial"/>
              </a:rPr>
              <a:t>будем</a:t>
            </a: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60" dirty="0">
                <a:solidFill>
                  <a:srgbClr val="FFFFFF"/>
                </a:solidFill>
                <a:latin typeface="Arial"/>
                <a:cs typeface="Arial"/>
              </a:rPr>
              <a:t>размещать  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интересный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70" dirty="0">
                <a:solidFill>
                  <a:srgbClr val="FFFFFF"/>
                </a:solidFill>
                <a:latin typeface="Arial"/>
                <a:cs typeface="Arial"/>
              </a:rPr>
              <a:t>контент.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27919" y="3227869"/>
            <a:ext cx="88163" cy="88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4770"/>
          </a:xfrm>
          <a:custGeom>
            <a:avLst/>
            <a:gdLst/>
            <a:ahLst/>
            <a:cxnLst/>
            <a:rect l="l" t="t" r="r" b="b"/>
            <a:pathLst>
              <a:path w="9144000" h="514477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627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7720" marR="5080" indent="-1693545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ПРЕИМУЩЕСТВА </a:t>
            </a:r>
            <a:r>
              <a:rPr dirty="0"/>
              <a:t>КАМПАНИИ  </a:t>
            </a:r>
            <a:r>
              <a:rPr spc="-5" dirty="0"/>
              <a:t>ДЛЯ</a:t>
            </a:r>
            <a:r>
              <a:rPr spc="-15" dirty="0"/>
              <a:t> ЛИДЕРОВ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5826" y="1662774"/>
            <a:ext cx="7809230" cy="2980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189">
              <a:lnSpc>
                <a:spcPct val="100000"/>
              </a:lnSpc>
              <a:spcBef>
                <a:spcPts val="100"/>
              </a:spcBef>
            </a:pP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Дополнительная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коммуникация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бренда</a:t>
            </a:r>
            <a:r>
              <a:rPr sz="15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Орифлэйм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внешней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5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внутренней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аудитории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Times New Roman"/>
              <a:cs typeface="Times New Roman"/>
            </a:endParaRPr>
          </a:p>
          <a:p>
            <a:pPr marL="210820" marR="207645" algn="ctr">
              <a:lnSpc>
                <a:spcPct val="100000"/>
              </a:lnSpc>
            </a:pP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Именно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эта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коммуникация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показывает</a:t>
            </a:r>
            <a:r>
              <a:rPr sz="15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людям,</a:t>
            </a:r>
            <a:r>
              <a:rPr sz="15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что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Орифлэйм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это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не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только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продукты 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не 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только</a:t>
            </a:r>
            <a:r>
              <a:rPr sz="15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бизнес-возможности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50">
              <a:latin typeface="Times New Roman"/>
              <a:cs typeface="Times New Roman"/>
            </a:endParaRPr>
          </a:p>
          <a:p>
            <a:pPr marL="575945" marR="565785" algn="ctr">
              <a:lnSpc>
                <a:spcPct val="100000"/>
              </a:lnSpc>
            </a:pP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Идеи</a:t>
            </a:r>
            <a:r>
              <a:rPr sz="15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развития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сообществ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5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идеи</a:t>
            </a:r>
            <a:r>
              <a:rPr sz="15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квартальных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коммуникационных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компаний</a:t>
            </a:r>
            <a:r>
              <a:rPr sz="15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–  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идеально 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накладываются 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друг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5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друга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50">
              <a:latin typeface="Times New Roman"/>
              <a:cs typeface="Times New Roman"/>
            </a:endParaRPr>
          </a:p>
          <a:p>
            <a:pPr marL="1539875">
              <a:lnSpc>
                <a:spcPct val="100000"/>
              </a:lnSpc>
            </a:pP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Бизнес-инструмент 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развития сообщества под</a:t>
            </a:r>
            <a:r>
              <a:rPr sz="1500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ключ:</a:t>
            </a:r>
            <a:endParaRPr sz="15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185"/>
              </a:spcBef>
            </a:pP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Квартальные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коммуникационные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кампании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предлагают</a:t>
            </a:r>
            <a:r>
              <a:rPr sz="15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конкретные</a:t>
            </a:r>
            <a:r>
              <a:rPr sz="15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шаги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Лидеров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по  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развитию</a:t>
            </a:r>
            <a:r>
              <a:rPr sz="15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сообщества.</a:t>
            </a:r>
            <a:r>
              <a:rPr sz="15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sz="15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Ресурс</a:t>
            </a:r>
            <a:r>
              <a:rPr sz="15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15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онлайн</a:t>
            </a:r>
            <a:r>
              <a:rPr sz="15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продвижения.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sz="15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Условия.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sz="15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Правила.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5.</a:t>
            </a:r>
            <a:r>
              <a:rPr sz="15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Баннеры.</a:t>
            </a:r>
            <a:r>
              <a:rPr sz="15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6.</a:t>
            </a:r>
            <a:r>
              <a:rPr sz="15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Ролики.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7.</a:t>
            </a:r>
            <a:r>
              <a:rPr sz="15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Сценарии.</a:t>
            </a:r>
            <a:r>
              <a:rPr sz="15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8.</a:t>
            </a:r>
            <a:r>
              <a:rPr sz="15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Презентации.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27919" y="3480049"/>
            <a:ext cx="88163" cy="88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27919" y="2773949"/>
            <a:ext cx="88163" cy="88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7919" y="2005081"/>
            <a:ext cx="88163" cy="88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06901" y="637389"/>
            <a:ext cx="4047490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430">
              <a:lnSpc>
                <a:spcPct val="100000"/>
              </a:lnSpc>
              <a:spcBef>
                <a:spcPts val="100"/>
              </a:spcBef>
            </a:pPr>
            <a:r>
              <a:rPr sz="6000" spc="-105" dirty="0"/>
              <a:t>КАК</a:t>
            </a:r>
            <a:r>
              <a:rPr sz="6000" spc="-395" dirty="0"/>
              <a:t> </a:t>
            </a:r>
            <a:r>
              <a:rPr sz="6000" spc="-155" dirty="0"/>
              <a:t>ЛИДЕР  </a:t>
            </a:r>
            <a:r>
              <a:rPr sz="6000" spc="-185" dirty="0"/>
              <a:t>МОЖЕТ  </a:t>
            </a:r>
            <a:r>
              <a:rPr sz="6000" spc="-160" dirty="0"/>
              <a:t>ДОСТИЧЬ  </a:t>
            </a:r>
            <a:r>
              <a:rPr sz="6000" spc="-155" dirty="0"/>
              <a:t>100%?</a:t>
            </a:r>
            <a:endParaRPr sz="6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4770"/>
          </a:xfrm>
          <a:custGeom>
            <a:avLst/>
            <a:gdLst/>
            <a:ahLst/>
            <a:cxnLst/>
            <a:rect l="l" t="t" r="r" b="b"/>
            <a:pathLst>
              <a:path w="9144000" h="514477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FAC4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18705" y="286208"/>
            <a:ext cx="59080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ОНЛАЙН-АКТИВНОСТЬ: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425287" y="1095324"/>
            <a:ext cx="8290559" cy="35873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2815">
              <a:lnSpc>
                <a:spcPct val="100000"/>
              </a:lnSpc>
              <a:spcBef>
                <a:spcPts val="100"/>
              </a:spcBef>
            </a:pP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Участвуй 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во 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флешмобе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sz="1600" b="1" spc="-50" dirty="0" err="1">
                <a:solidFill>
                  <a:srgbClr val="FFFFFF"/>
                </a:solidFill>
                <a:latin typeface="Arial"/>
                <a:cs typeface="Arial"/>
              </a:rPr>
              <a:t>имненестыдно</a:t>
            </a:r>
            <a:r>
              <a:rPr lang="en-US" sz="1600" b="1" spc="-50" dirty="0" err="1">
                <a:solidFill>
                  <a:srgbClr val="FFFFFF"/>
                </a:solidFill>
                <a:latin typeface="Arial"/>
                <a:cs typeface="Arial"/>
              </a:rPr>
              <a:t>kg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777875" marR="771525" algn="ctr">
              <a:lnSpc>
                <a:spcPct val="104200"/>
              </a:lnSpc>
              <a:spcBef>
                <a:spcPts val="5"/>
              </a:spcBef>
            </a:pP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Каждую 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неделю 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вовлекай 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подписчиков, 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предлагая интересные</a:t>
            </a:r>
            <a:r>
              <a:rPr sz="1600" b="1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темы  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(мы 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предложим</a:t>
            </a:r>
            <a:r>
              <a:rPr sz="16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примеры)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Проводи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презентации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137795" marR="132080" indent="-1270" algn="ctr">
              <a:lnSpc>
                <a:spcPct val="100000"/>
              </a:lnSpc>
            </a:pP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ПРИМЕР 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ПОСТА: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Спешка, стресс, 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дела,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работа,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семья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обычные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каждодневные заботы…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круговороте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жизни 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легко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забыть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о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себе,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своих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желаниях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потребностях.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Именно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поэтому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важно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находить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время, чтобы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по-настоящему  расслабиться, замедлиться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сделать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подарить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себе приятные ощущения.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Можно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посвятить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время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уходу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за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лицом,  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сделать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маникюр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или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сходить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укладку.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Просто так,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без особого повода!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Я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стала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устраивать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себе такие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маленькие 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радости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sz="1200" spc="-35" dirty="0" err="1">
                <a:solidFill>
                  <a:srgbClr val="FFFFFF"/>
                </a:solidFill>
                <a:latin typeface="Arial"/>
                <a:cs typeface="Arial"/>
              </a:rPr>
              <a:t>имненестыдно</a:t>
            </a:r>
            <a:r>
              <a:rPr lang="en-US" sz="1200" spc="-35" dirty="0" err="1">
                <a:solidFill>
                  <a:srgbClr val="FFFFFF"/>
                </a:solidFill>
                <a:latin typeface="Arial"/>
                <a:cs typeface="Arial"/>
              </a:rPr>
              <a:t>kg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А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иногда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субботам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я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вместо того,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чтобы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проводить генеральную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уборку,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нахожу время  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помечтать,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постоять перед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окном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чашечкой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утреннего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кофе,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читаю книгу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пишу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новый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вдохновляющий 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пост.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Предупреждаю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домашних,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чтобы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не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беспокоили,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освобождаю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голову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от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лишних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мыслей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переживаний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погружаюсь</a:t>
            </a:r>
            <a:endParaRPr sz="12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свой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мир,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прислушиваюсь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себе,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пересматриваю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планы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даже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взгляды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жизнь.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Чудесное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время!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Кстати,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после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таких  приятных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пауз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ко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мне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приходят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потрясающие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бизнес-идеи!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Всем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желаю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таких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прекрасных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выходных!!!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27919" y="2319300"/>
            <a:ext cx="88163" cy="88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27919" y="1499633"/>
            <a:ext cx="88163" cy="88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44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3700" y="3199282"/>
            <a:ext cx="4585335" cy="1536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5"/>
              </a:spcBef>
            </a:pPr>
            <a:r>
              <a:rPr sz="3300" spc="-8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3300" spc="-195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3300" spc="-85" dirty="0">
                <a:solidFill>
                  <a:srgbClr val="FFFFFF"/>
                </a:solidFill>
                <a:latin typeface="Arial"/>
                <a:cs typeface="Arial"/>
              </a:rPr>
              <a:t>ЛАЙН-АКТИВНО</a:t>
            </a:r>
            <a:r>
              <a:rPr sz="3300" spc="-19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3300" spc="-85" dirty="0">
                <a:solidFill>
                  <a:srgbClr val="FFFFFF"/>
                </a:solidFill>
                <a:latin typeface="Arial"/>
                <a:cs typeface="Arial"/>
              </a:rPr>
              <a:t>ТЬ  </a:t>
            </a:r>
            <a:r>
              <a:rPr sz="3300" spc="-100" dirty="0">
                <a:solidFill>
                  <a:srgbClr val="FFFFFF"/>
                </a:solidFill>
                <a:latin typeface="Arial"/>
                <a:cs typeface="Arial"/>
              </a:rPr>
              <a:t>БЬЮТИ-ДЕВИЧНИК  </a:t>
            </a:r>
            <a:r>
              <a:rPr sz="3300" spc="-65" dirty="0">
                <a:solidFill>
                  <a:srgbClr val="FFFFFF"/>
                </a:solidFill>
                <a:latin typeface="Arial"/>
                <a:cs typeface="Arial"/>
              </a:rPr>
              <a:t>100%</a:t>
            </a:r>
            <a:r>
              <a:rPr sz="33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spc="-85" dirty="0">
                <a:solidFill>
                  <a:srgbClr val="FFFFFF"/>
                </a:solidFill>
                <a:latin typeface="Arial"/>
                <a:cs typeface="Arial"/>
              </a:rPr>
              <a:t>ТЫ</a:t>
            </a:r>
            <a:endParaRPr sz="3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68901" y="3301987"/>
            <a:ext cx="3575050" cy="1383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13538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Еженедельное</a:t>
            </a:r>
            <a:r>
              <a:rPr sz="13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мероприятие 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(так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часто, </a:t>
            </a:r>
            <a:r>
              <a:rPr sz="1300" spc="0" dirty="0">
                <a:solidFill>
                  <a:srgbClr val="FFFFFF"/>
                </a:solidFill>
                <a:latin typeface="Arial"/>
                <a:cs typeface="Arial"/>
              </a:rPr>
              <a:t>как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тебе</a:t>
            </a:r>
            <a:r>
              <a:rPr sz="13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хочется)</a:t>
            </a:r>
            <a:endParaRPr sz="13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50"/>
              </a:spcBef>
              <a:buChar char="•"/>
              <a:tabLst>
                <a:tab pos="240665" algn="l"/>
                <a:tab pos="241300" algn="l"/>
              </a:tabLst>
            </a:pP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Только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женщин</a:t>
            </a:r>
            <a:endParaRPr sz="130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spcBef>
                <a:spcPts val="430"/>
              </a:spcBef>
              <a:buChar char="•"/>
              <a:tabLst>
                <a:tab pos="240665" algn="l"/>
                <a:tab pos="241300" algn="l"/>
              </a:tabLst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всем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направлениям: красота, здоровье, 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бизнес</a:t>
            </a:r>
            <a:endParaRPr sz="13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50"/>
              </a:spcBef>
              <a:buChar char="•"/>
              <a:tabLst>
                <a:tab pos="240665" algn="l"/>
                <a:tab pos="241300" algn="l"/>
              </a:tabLst>
            </a:pP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Фотосессия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– часть,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которую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все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любят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4770"/>
          </a:xfrm>
          <a:custGeom>
            <a:avLst/>
            <a:gdLst/>
            <a:ahLst/>
            <a:cxnLst/>
            <a:rect l="l" t="t" r="r" b="b"/>
            <a:pathLst>
              <a:path w="9144000" h="514477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BAC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9084" y="374740"/>
            <a:ext cx="6847840" cy="115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61085">
              <a:lnSpc>
                <a:spcPct val="100000"/>
              </a:lnSpc>
              <a:spcBef>
                <a:spcPts val="100"/>
              </a:spcBef>
            </a:pPr>
            <a:r>
              <a:rPr dirty="0"/>
              <a:t>КАК </a:t>
            </a:r>
            <a:r>
              <a:rPr spc="-60" dirty="0"/>
              <a:t>ОРГАНИЗОВАТЬ  </a:t>
            </a:r>
            <a:r>
              <a:rPr spc="-20" dirty="0"/>
              <a:t>БЬЮТИ-ДЕВИЧНИК </a:t>
            </a:r>
            <a:r>
              <a:rPr spc="-5" dirty="0"/>
              <a:t>100%</a:t>
            </a:r>
            <a:r>
              <a:rPr spc="-20" dirty="0"/>
              <a:t> </a:t>
            </a:r>
            <a:r>
              <a:rPr dirty="0"/>
              <a:t>ТЫ?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11056" y="1742619"/>
            <a:ext cx="4315460" cy="2849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44800"/>
              </a:lnSpc>
              <a:spcBef>
                <a:spcPts val="100"/>
              </a:spcBef>
            </a:pP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Приветствие.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Легкие закуски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Вэлнэс-коктейли 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Мастер-класс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6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Вэлнэсу</a:t>
            </a:r>
            <a:endParaRPr sz="1600">
              <a:latin typeface="Arial"/>
              <a:cs typeface="Arial"/>
            </a:endParaRPr>
          </a:p>
          <a:p>
            <a:pPr marL="997585" marR="984885" indent="-5080" algn="ctr">
              <a:lnSpc>
                <a:spcPct val="144800"/>
              </a:lnSpc>
            </a:pP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Сессия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уходу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за</a:t>
            </a:r>
            <a:r>
              <a:rPr sz="16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кожей 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Мастер-класс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6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макияжу</a:t>
            </a:r>
            <a:endParaRPr sz="1600">
              <a:latin typeface="Arial"/>
              <a:cs typeface="Arial"/>
            </a:endParaRPr>
          </a:p>
          <a:p>
            <a:pPr marL="398145" marR="391160" algn="ctr">
              <a:lnSpc>
                <a:spcPct val="144800"/>
              </a:lnSpc>
            </a:pP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Мастер-класс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укладке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(по</a:t>
            </a:r>
            <a:r>
              <a:rPr sz="1600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желанию) 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Маникюр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(по</a:t>
            </a:r>
            <a:r>
              <a:rPr sz="16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желанию)</a:t>
            </a:r>
            <a:endParaRPr sz="1600">
              <a:latin typeface="Arial"/>
              <a:cs typeface="Arial"/>
            </a:endParaRPr>
          </a:p>
          <a:p>
            <a:pPr marL="1497330" marR="1488440" algn="ctr">
              <a:lnSpc>
                <a:spcPct val="144800"/>
              </a:lnSpc>
            </a:pP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Пере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де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ание 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Фотосессия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65701" y="459336"/>
            <a:ext cx="3756025" cy="1421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300"/>
              </a:lnSpc>
              <a:spcBef>
                <a:spcPts val="100"/>
              </a:spcBef>
            </a:pPr>
            <a:r>
              <a:rPr sz="2700" spc="-85" dirty="0"/>
              <a:t>ОФЛАЙН-АКТИВНОСТЬ  БЬЮТИ-ДЕВИЧНИК</a:t>
            </a:r>
            <a:endParaRPr sz="2700"/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700" spc="-55" dirty="0"/>
              <a:t>100%</a:t>
            </a:r>
            <a:r>
              <a:rPr sz="2700" spc="-145" dirty="0"/>
              <a:t> </a:t>
            </a:r>
            <a:r>
              <a:rPr sz="2700" spc="-70" dirty="0"/>
              <a:t>ТЫ</a:t>
            </a:r>
            <a:endParaRPr sz="27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05045" marR="541655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4804410" algn="l"/>
                <a:tab pos="4805045" algn="l"/>
              </a:tabLst>
            </a:pPr>
            <a:r>
              <a:rPr spc="-10" dirty="0"/>
              <a:t>Приветствие. </a:t>
            </a:r>
            <a:r>
              <a:rPr spc="-5" dirty="0"/>
              <a:t>Легкие закуски </a:t>
            </a:r>
            <a:r>
              <a:rPr dirty="0"/>
              <a:t>и </a:t>
            </a:r>
            <a:r>
              <a:rPr spc="-10" dirty="0"/>
              <a:t>Вэлнэс-  </a:t>
            </a:r>
            <a:r>
              <a:rPr spc="-5" dirty="0"/>
              <a:t>коктейли</a:t>
            </a:r>
          </a:p>
          <a:p>
            <a:pPr marL="4576445" marR="5080">
              <a:lnSpc>
                <a:spcPct val="100000"/>
              </a:lnSpc>
              <a:spcBef>
                <a:spcPts val="850"/>
              </a:spcBef>
            </a:pPr>
            <a:r>
              <a:rPr spc="-10" dirty="0"/>
              <a:t>Хозяйка/ведущая </a:t>
            </a:r>
            <a:r>
              <a:rPr spc="-5" dirty="0"/>
              <a:t>девичника </a:t>
            </a:r>
            <a:r>
              <a:rPr spc="-15" dirty="0"/>
              <a:t>всех приветствует  </a:t>
            </a:r>
            <a:r>
              <a:rPr dirty="0"/>
              <a:t>и </a:t>
            </a:r>
            <a:r>
              <a:rPr spc="-5" dirty="0"/>
              <a:t>коротко </a:t>
            </a:r>
            <a:r>
              <a:rPr spc="-10" dirty="0"/>
              <a:t>рассказывает </a:t>
            </a:r>
            <a:r>
              <a:rPr spc="-15" dirty="0"/>
              <a:t>от </a:t>
            </a:r>
            <a:r>
              <a:rPr spc="-5" dirty="0"/>
              <a:t>кампании «100% ты»,  </a:t>
            </a:r>
            <a:r>
              <a:rPr spc="-10" dirty="0"/>
              <a:t>тесте, </a:t>
            </a:r>
            <a:r>
              <a:rPr dirty="0"/>
              <a:t>планнере и </a:t>
            </a:r>
            <a:r>
              <a:rPr spc="-5" dirty="0"/>
              <a:t>конкурсе. </a:t>
            </a:r>
            <a:r>
              <a:rPr spc="-15" dirty="0"/>
              <a:t>Предлагает </a:t>
            </a:r>
            <a:r>
              <a:rPr spc="-5" dirty="0"/>
              <a:t>всем  </a:t>
            </a:r>
            <a:r>
              <a:rPr spc="-15" dirty="0"/>
              <a:t>сделать </a:t>
            </a:r>
            <a:r>
              <a:rPr dirty="0"/>
              <a:t>пост с</a:t>
            </a:r>
            <a:r>
              <a:rPr spc="0" dirty="0"/>
              <a:t> </a:t>
            </a:r>
            <a:r>
              <a:rPr spc="-5" dirty="0"/>
              <a:t>#</a:t>
            </a:r>
            <a:r>
              <a:rPr spc="-5" dirty="0" err="1"/>
              <a:t>имненестыдно</a:t>
            </a:r>
            <a:r>
              <a:rPr lang="en-US" spc="-5" dirty="0" err="1"/>
              <a:t>kg</a:t>
            </a:r>
            <a:r>
              <a:rPr spc="-5" dirty="0"/>
              <a:t>.</a:t>
            </a:r>
          </a:p>
          <a:p>
            <a:pPr marL="4805045" indent="-228600">
              <a:lnSpc>
                <a:spcPct val="100000"/>
              </a:lnSpc>
              <a:spcBef>
                <a:spcPts val="905"/>
              </a:spcBef>
              <a:buChar char="•"/>
              <a:tabLst>
                <a:tab pos="4804410" algn="l"/>
                <a:tab pos="4805045" algn="l"/>
              </a:tabLst>
            </a:pPr>
            <a:r>
              <a:rPr spc="-5" dirty="0"/>
              <a:t>Мастер-класс </a:t>
            </a:r>
            <a:r>
              <a:rPr dirty="0"/>
              <a:t>по</a:t>
            </a:r>
            <a:r>
              <a:rPr spc="-60" dirty="0"/>
              <a:t> </a:t>
            </a:r>
            <a:r>
              <a:rPr spc="-10" dirty="0"/>
              <a:t>Вэлнэсу</a:t>
            </a:r>
          </a:p>
          <a:p>
            <a:pPr marL="4576445" marR="792480">
              <a:lnSpc>
                <a:spcPct val="100000"/>
              </a:lnSpc>
              <a:spcBef>
                <a:spcPts val="1220"/>
              </a:spcBef>
            </a:pPr>
            <a:r>
              <a:rPr dirty="0"/>
              <a:t>Легкая пятиминутная </a:t>
            </a:r>
            <a:r>
              <a:rPr spc="-5" dirty="0"/>
              <a:t>разминка, </a:t>
            </a:r>
            <a:r>
              <a:rPr spc="-10" dirty="0"/>
              <a:t>чтобы  </a:t>
            </a:r>
            <a:r>
              <a:rPr spc="-15" dirty="0"/>
              <a:t>подготовиться </a:t>
            </a:r>
            <a:r>
              <a:rPr dirty="0"/>
              <a:t>к</a:t>
            </a:r>
            <a:r>
              <a:rPr spc="0" dirty="0"/>
              <a:t> </a:t>
            </a:r>
            <a:r>
              <a:rPr spc="-10" dirty="0"/>
              <a:t>фотосессии.</a:t>
            </a:r>
          </a:p>
        </p:txBody>
      </p:sp>
      <p:sp>
        <p:nvSpPr>
          <p:cNvPr id="5" name="object 5"/>
          <p:cNvSpPr/>
          <p:nvPr/>
        </p:nvSpPr>
        <p:spPr>
          <a:xfrm>
            <a:off x="4978401" y="1916550"/>
            <a:ext cx="3708400" cy="0"/>
          </a:xfrm>
          <a:custGeom>
            <a:avLst/>
            <a:gdLst/>
            <a:ahLst/>
            <a:cxnLst/>
            <a:rect l="l" t="t" r="r" b="b"/>
            <a:pathLst>
              <a:path w="3708400">
                <a:moveTo>
                  <a:pt x="0" y="0"/>
                </a:moveTo>
                <a:lnTo>
                  <a:pt x="370840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3700" y="677697"/>
            <a:ext cx="4048125" cy="1534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300" spc="-60" dirty="0"/>
              <a:t>КАК</a:t>
            </a:r>
            <a:r>
              <a:rPr sz="3300" spc="-225" dirty="0"/>
              <a:t> </a:t>
            </a:r>
            <a:r>
              <a:rPr sz="3300" spc="-140" dirty="0"/>
              <a:t>ОРГАНИЗОВАТЬ  </a:t>
            </a:r>
            <a:r>
              <a:rPr sz="3300" spc="-100" dirty="0"/>
              <a:t>БЬЮТИ-ДЕВИЧНИК  </a:t>
            </a:r>
            <a:r>
              <a:rPr sz="3300" spc="-65" dirty="0"/>
              <a:t>100%</a:t>
            </a:r>
            <a:r>
              <a:rPr sz="3300" spc="-175" dirty="0"/>
              <a:t> </a:t>
            </a:r>
            <a:r>
              <a:rPr sz="3300" spc="-85" dirty="0"/>
              <a:t>ТЫ?</a:t>
            </a:r>
            <a:endParaRPr sz="3300"/>
          </a:p>
        </p:txBody>
      </p:sp>
      <p:sp>
        <p:nvSpPr>
          <p:cNvPr id="4" name="object 4"/>
          <p:cNvSpPr txBox="1"/>
          <p:nvPr/>
        </p:nvSpPr>
        <p:spPr>
          <a:xfrm>
            <a:off x="393700" y="2595945"/>
            <a:ext cx="4100195" cy="1725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Сессия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уходу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за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кожей</a:t>
            </a:r>
            <a:endParaRPr sz="1300">
              <a:latin typeface="Arial"/>
              <a:cs typeface="Arial"/>
            </a:endParaRPr>
          </a:p>
          <a:p>
            <a:pPr marL="241300" marR="5080">
              <a:lnSpc>
                <a:spcPct val="100000"/>
              </a:lnSpc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Как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подготовить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кожу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к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фотосессии: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25-минутная 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сессия п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уходу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за кожей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использованием нового  Очищающего гель-тоника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и маски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NovAge.</a:t>
            </a:r>
            <a:endParaRPr sz="13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05"/>
              </a:spcBef>
              <a:buChar char="•"/>
              <a:tabLst>
                <a:tab pos="240665" algn="l"/>
                <a:tab pos="241300" algn="l"/>
              </a:tabLst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Мастер-класс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макияжу</a:t>
            </a:r>
            <a:endParaRPr sz="1300">
              <a:latin typeface="Arial"/>
              <a:cs typeface="Arial"/>
            </a:endParaRPr>
          </a:p>
          <a:p>
            <a:pPr marL="241300" marR="41275">
              <a:lnSpc>
                <a:spcPct val="100000"/>
              </a:lnSpc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40-минутный мастер-класс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созданию  совершенного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макияжа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фотосессии, который  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будет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держаться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до самого</a:t>
            </a:r>
            <a:r>
              <a:rPr sz="13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конца.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6400" y="2383533"/>
            <a:ext cx="4064000" cy="0"/>
          </a:xfrm>
          <a:custGeom>
            <a:avLst/>
            <a:gdLst/>
            <a:ahLst/>
            <a:cxnLst/>
            <a:rect l="l" t="t" r="r" b="b"/>
            <a:pathLst>
              <a:path w="4064000">
                <a:moveTo>
                  <a:pt x="0" y="0"/>
                </a:moveTo>
                <a:lnTo>
                  <a:pt x="406400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5603" y="917524"/>
            <a:ext cx="368236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000" spc="-55" dirty="0"/>
              <a:t>КАК</a:t>
            </a:r>
            <a:r>
              <a:rPr sz="3000" spc="-220" dirty="0"/>
              <a:t> </a:t>
            </a:r>
            <a:r>
              <a:rPr sz="3000" spc="-125" dirty="0"/>
              <a:t>ОРГАНИЗОВАТЬ  </a:t>
            </a:r>
            <a:r>
              <a:rPr sz="3000" spc="-90" dirty="0"/>
              <a:t>БЬЮТИ-ДЕВИЧНИК  </a:t>
            </a:r>
            <a:r>
              <a:rPr sz="3000" spc="-60" dirty="0"/>
              <a:t>100%</a:t>
            </a:r>
            <a:r>
              <a:rPr sz="3000" spc="-165" dirty="0"/>
              <a:t> </a:t>
            </a:r>
            <a:r>
              <a:rPr sz="3000" spc="-75" dirty="0"/>
              <a:t>ТЫ?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519460" y="2620976"/>
            <a:ext cx="3582035" cy="1468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0575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790575" algn="l"/>
                <a:tab pos="791210" algn="l"/>
              </a:tabLst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Мастер-класс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укладке</a:t>
            </a:r>
            <a:endParaRPr sz="1500">
              <a:latin typeface="Arial"/>
              <a:cs typeface="Arial"/>
            </a:endParaRPr>
          </a:p>
          <a:p>
            <a:pPr marL="1311910">
              <a:lnSpc>
                <a:spcPct val="100000"/>
              </a:lnSpc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(по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желанию)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15-минутный мастер-класс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созданию 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быстрой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укладки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без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специальных  приборов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(большой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объем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или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косички)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6400" y="2433605"/>
            <a:ext cx="3810000" cy="0"/>
          </a:xfrm>
          <a:custGeom>
            <a:avLst/>
            <a:gdLst/>
            <a:ahLst/>
            <a:cxnLst/>
            <a:rect l="l" t="t" r="r" b="b"/>
            <a:pathLst>
              <a:path w="3810000">
                <a:moveTo>
                  <a:pt x="0" y="0"/>
                </a:moveTo>
                <a:lnTo>
                  <a:pt x="381000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44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7880" y="1151887"/>
            <a:ext cx="2540635" cy="274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5410"/>
              </a:lnSpc>
              <a:spcBef>
                <a:spcPts val="100"/>
              </a:spcBef>
            </a:pPr>
            <a:r>
              <a:rPr sz="4300" spc="-9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4300" spc="-140" dirty="0">
                <a:solidFill>
                  <a:srgbClr val="FFFFFF"/>
                </a:solidFill>
                <a:latin typeface="Arial"/>
                <a:cs typeface="Arial"/>
              </a:rPr>
              <a:t>КО</a:t>
            </a:r>
            <a:r>
              <a:rPr sz="4300" spc="-90" dirty="0">
                <a:solidFill>
                  <a:srgbClr val="FFFFFF"/>
                </a:solidFill>
                <a:latin typeface="Arial"/>
                <a:cs typeface="Arial"/>
              </a:rPr>
              <a:t>ЛЬ</a:t>
            </a:r>
            <a:r>
              <a:rPr sz="4300" spc="-14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4300" spc="5" dirty="0">
                <a:solidFill>
                  <a:srgbClr val="FFFFFF"/>
                </a:solidFill>
                <a:latin typeface="Arial"/>
                <a:cs typeface="Arial"/>
              </a:rPr>
              <a:t>О  </a:t>
            </a:r>
            <a:r>
              <a:rPr sz="4300" spc="-75" dirty="0">
                <a:solidFill>
                  <a:srgbClr val="FFFFFF"/>
                </a:solidFill>
                <a:latin typeface="Arial"/>
                <a:cs typeface="Arial"/>
              </a:rPr>
              <a:t>ТЕБЯ</a:t>
            </a:r>
            <a:endParaRPr sz="4300">
              <a:latin typeface="Arial"/>
              <a:cs typeface="Arial"/>
            </a:endParaRPr>
          </a:p>
          <a:p>
            <a:pPr marL="113664" marR="120014" algn="ctr">
              <a:lnSpc>
                <a:spcPts val="5410"/>
              </a:lnSpc>
              <a:spcBef>
                <a:spcPts val="10"/>
              </a:spcBef>
            </a:pPr>
            <a:r>
              <a:rPr sz="4300" spc="1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4300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spc="-120" dirty="0">
                <a:solidFill>
                  <a:srgbClr val="FFFFFF"/>
                </a:solidFill>
                <a:latin typeface="Arial"/>
                <a:cs typeface="Arial"/>
              </a:rPr>
              <a:t>ТВОЕЙ  </a:t>
            </a:r>
            <a:r>
              <a:rPr sz="4300" spc="-90" dirty="0">
                <a:solidFill>
                  <a:srgbClr val="FFFFFF"/>
                </a:solidFill>
                <a:latin typeface="Arial"/>
                <a:cs typeface="Arial"/>
              </a:rPr>
              <a:t>ЖИЗНИ?</a:t>
            </a:r>
            <a:endParaRPr sz="4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4770"/>
          </a:xfrm>
          <a:custGeom>
            <a:avLst/>
            <a:gdLst/>
            <a:ahLst/>
            <a:cxnLst/>
            <a:rect l="l" t="t" r="r" b="b"/>
            <a:pathLst>
              <a:path w="9144000" h="514477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002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796854" cy="514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59824" y="1195452"/>
            <a:ext cx="29514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45" dirty="0"/>
              <a:t>КАК</a:t>
            </a:r>
            <a:r>
              <a:rPr sz="2400" spc="-200" dirty="0"/>
              <a:t> </a:t>
            </a:r>
            <a:r>
              <a:rPr sz="2400" spc="-100" dirty="0"/>
              <a:t>ОРГАНИЗОВАТЬ  </a:t>
            </a:r>
            <a:r>
              <a:rPr sz="2400" spc="-75" dirty="0"/>
              <a:t>БЬЮТИ-ДЕВИЧНИК  </a:t>
            </a:r>
            <a:r>
              <a:rPr sz="2400" spc="-50" dirty="0"/>
              <a:t>100%</a:t>
            </a:r>
            <a:r>
              <a:rPr sz="2400" spc="-135" dirty="0"/>
              <a:t> </a:t>
            </a:r>
            <a:r>
              <a:rPr sz="2400" spc="-60" dirty="0"/>
              <a:t>ТЫ?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5828201" y="2620976"/>
            <a:ext cx="2819400" cy="1216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9109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499109" algn="l"/>
                <a:tab pos="499745" algn="l"/>
              </a:tabLst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Маникюр (по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желанию)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 indent="1905" algn="ctr">
              <a:lnSpc>
                <a:spcPct val="100000"/>
              </a:lnSpc>
            </a:pP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Короткие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мастер-классы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по 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созданию популярного</a:t>
            </a:r>
            <a:r>
              <a:rPr sz="15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дизайна 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ногтей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омбре.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71532" y="2420030"/>
            <a:ext cx="2934970" cy="0"/>
          </a:xfrm>
          <a:custGeom>
            <a:avLst/>
            <a:gdLst/>
            <a:ahLst/>
            <a:cxnLst/>
            <a:rect l="l" t="t" r="r" b="b"/>
            <a:pathLst>
              <a:path w="2934970">
                <a:moveTo>
                  <a:pt x="0" y="0"/>
                </a:moveTo>
                <a:lnTo>
                  <a:pt x="2934944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3234" y="1044524"/>
            <a:ext cx="24638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000" spc="-35" dirty="0"/>
              <a:t>КАК</a:t>
            </a:r>
            <a:r>
              <a:rPr sz="2000" spc="-175" dirty="0"/>
              <a:t> </a:t>
            </a:r>
            <a:r>
              <a:rPr sz="2000" spc="-85" dirty="0"/>
              <a:t>ОРГАНИЗОВАТЬ  </a:t>
            </a:r>
            <a:r>
              <a:rPr sz="2000" spc="-65" dirty="0"/>
              <a:t>БЬЮТИ-ДЕВИЧНИК  </a:t>
            </a:r>
            <a:r>
              <a:rPr sz="2000" spc="-45" dirty="0"/>
              <a:t>100%</a:t>
            </a:r>
            <a:r>
              <a:rPr sz="2000" spc="-114" dirty="0"/>
              <a:t> </a:t>
            </a:r>
            <a:r>
              <a:rPr sz="2000" spc="-50" dirty="0"/>
              <a:t>ТЫ?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440496" y="2318386"/>
            <a:ext cx="2674620" cy="1696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915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335915" algn="l"/>
                <a:tab pos="336550" algn="l"/>
              </a:tabLst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Мастер-класс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укладке</a:t>
            </a:r>
            <a:endParaRPr sz="1500">
              <a:latin typeface="Arial"/>
              <a:cs typeface="Arial"/>
            </a:endParaRPr>
          </a:p>
          <a:p>
            <a:pPr marL="857885">
              <a:lnSpc>
                <a:spcPct val="100000"/>
              </a:lnSpc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(по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желанию)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15-минутный мастер-класс</a:t>
            </a:r>
            <a:r>
              <a:rPr sz="15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по 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созданию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быстрой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укладки 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без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специальных приборов 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(большой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объем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или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косички)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6400" y="2168727"/>
            <a:ext cx="2743200" cy="0"/>
          </a:xfrm>
          <a:custGeom>
            <a:avLst/>
            <a:gdLst/>
            <a:ahLst/>
            <a:cxnLst/>
            <a:rect l="l" t="t" r="r" b="b"/>
            <a:pathLst>
              <a:path w="2743200">
                <a:moveTo>
                  <a:pt x="0" y="0"/>
                </a:moveTo>
                <a:lnTo>
                  <a:pt x="274320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4770"/>
          </a:xfrm>
          <a:custGeom>
            <a:avLst/>
            <a:gdLst/>
            <a:ahLst/>
            <a:cxnLst/>
            <a:rect l="l" t="t" r="r" b="b"/>
            <a:pathLst>
              <a:path w="9144000" h="514477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CB3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92274" y="1093484"/>
            <a:ext cx="49491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30" dirty="0"/>
              <a:t>КАРТА</a:t>
            </a:r>
            <a:r>
              <a:rPr sz="3600" spc="-250" dirty="0"/>
              <a:t> </a:t>
            </a:r>
            <a:r>
              <a:rPr sz="3600" spc="-100" dirty="0"/>
              <a:t>МЕРОПРИЯТИЙ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59073" y="2204454"/>
            <a:ext cx="7620634" cy="16440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РЕГИСТРИРУЙ СВОИ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МЕРОПРИЯТИЯ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САЙТЕ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ПРИВЛЕКАЙ 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НОВЫХ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УЧАСТНИКОВ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00">
              <a:latin typeface="Times New Roman"/>
              <a:cs typeface="Times New Roman"/>
            </a:endParaRPr>
          </a:p>
          <a:p>
            <a:pPr marL="76835" marR="64135" algn="ctr">
              <a:lnSpc>
                <a:spcPct val="100000"/>
              </a:lnSpc>
            </a:pP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ЗАГРУЖАЙ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ФОТОГРАФИИ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ПОСЛЕ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КАЖДОГО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МЕРОПРИЯТИЯ</a:t>
            </a:r>
            <a:r>
              <a:rPr sz="2000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ДЕЛИСЬ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СВОИМ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ОПЫТОМ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27919" y="2975692"/>
            <a:ext cx="88163" cy="88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4770"/>
          </a:xfrm>
          <a:custGeom>
            <a:avLst/>
            <a:gdLst/>
            <a:ahLst/>
            <a:cxnLst/>
            <a:rect l="l" t="t" r="r" b="b"/>
            <a:pathLst>
              <a:path w="9144000" h="514477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E6D4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405302" cy="514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87947" y="967220"/>
            <a:ext cx="4112260" cy="2341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0740">
              <a:lnSpc>
                <a:spcPct val="100000"/>
              </a:lnSpc>
              <a:spcBef>
                <a:spcPts val="100"/>
              </a:spcBef>
            </a:pPr>
            <a:r>
              <a:rPr sz="3800" spc="-145" dirty="0">
                <a:solidFill>
                  <a:srgbClr val="FFFFFF"/>
                </a:solidFill>
                <a:latin typeface="Arial"/>
                <a:cs typeface="Arial"/>
              </a:rPr>
              <a:t>УЧАСТВУЙ</a:t>
            </a:r>
            <a:endParaRPr sz="3800">
              <a:latin typeface="Arial"/>
              <a:cs typeface="Arial"/>
            </a:endParaRPr>
          </a:p>
          <a:p>
            <a:pPr marL="12700" marR="5080" indent="1270" algn="ctr">
              <a:lnSpc>
                <a:spcPct val="100000"/>
              </a:lnSpc>
            </a:pP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3800" spc="-95" dirty="0">
                <a:solidFill>
                  <a:srgbClr val="FFFFFF"/>
                </a:solidFill>
                <a:latin typeface="Arial"/>
                <a:cs typeface="Arial"/>
              </a:rPr>
              <a:t>ПРОЕКТЕ, </a:t>
            </a: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3800" spc="-5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spc="-95" dirty="0">
                <a:solidFill>
                  <a:srgbClr val="FFFFFF"/>
                </a:solidFill>
                <a:latin typeface="Arial"/>
                <a:cs typeface="Arial"/>
              </a:rPr>
              <a:t>ТЫ  </a:t>
            </a:r>
            <a:r>
              <a:rPr sz="3800" spc="-120" dirty="0">
                <a:solidFill>
                  <a:srgbClr val="FFFFFF"/>
                </a:solidFill>
                <a:latin typeface="Arial"/>
                <a:cs typeface="Arial"/>
              </a:rPr>
              <a:t>СТАНЕШЬ</a:t>
            </a:r>
            <a:r>
              <a:rPr sz="3800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spc="-125" dirty="0">
                <a:solidFill>
                  <a:srgbClr val="FFFFFF"/>
                </a:solidFill>
                <a:latin typeface="Arial"/>
                <a:cs typeface="Arial"/>
              </a:rPr>
              <a:t>СОБОЙ  </a:t>
            </a:r>
            <a:r>
              <a:rPr sz="3800" spc="-50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3800" spc="-110" dirty="0">
                <a:solidFill>
                  <a:srgbClr val="FFFFFF"/>
                </a:solidFill>
                <a:latin typeface="Arial"/>
                <a:cs typeface="Arial"/>
              </a:rPr>
              <a:t>ВСЕ</a:t>
            </a:r>
            <a:r>
              <a:rPr sz="3800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spc="-100" dirty="0">
                <a:solidFill>
                  <a:srgbClr val="FFFFFF"/>
                </a:solidFill>
                <a:latin typeface="Arial"/>
                <a:cs typeface="Arial"/>
              </a:rPr>
              <a:t>100%!</a:t>
            </a:r>
            <a:endParaRPr sz="3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69277" y="4337452"/>
            <a:ext cx="1561465" cy="293370"/>
          </a:xfrm>
          <a:custGeom>
            <a:avLst/>
            <a:gdLst/>
            <a:ahLst/>
            <a:cxnLst/>
            <a:rect l="l" t="t" r="r" b="b"/>
            <a:pathLst>
              <a:path w="1561465" h="293370">
                <a:moveTo>
                  <a:pt x="333997" y="20701"/>
                </a:moveTo>
                <a:lnTo>
                  <a:pt x="262864" y="20701"/>
                </a:lnTo>
                <a:lnTo>
                  <a:pt x="262864" y="185013"/>
                </a:lnTo>
                <a:lnTo>
                  <a:pt x="287401" y="185013"/>
                </a:lnTo>
                <a:lnTo>
                  <a:pt x="287388" y="123748"/>
                </a:lnTo>
                <a:lnTo>
                  <a:pt x="357286" y="123748"/>
                </a:lnTo>
                <a:lnTo>
                  <a:pt x="354050" y="119443"/>
                </a:lnTo>
                <a:lnTo>
                  <a:pt x="371097" y="112566"/>
                </a:lnTo>
                <a:lnTo>
                  <a:pt x="383911" y="101922"/>
                </a:lnTo>
                <a:lnTo>
                  <a:pt x="384412" y="101053"/>
                </a:lnTo>
                <a:lnTo>
                  <a:pt x="287401" y="101053"/>
                </a:lnTo>
                <a:lnTo>
                  <a:pt x="287388" y="43891"/>
                </a:lnTo>
                <a:lnTo>
                  <a:pt x="385458" y="43891"/>
                </a:lnTo>
                <a:lnTo>
                  <a:pt x="378128" y="34423"/>
                </a:lnTo>
                <a:lnTo>
                  <a:pt x="358951" y="24271"/>
                </a:lnTo>
                <a:lnTo>
                  <a:pt x="333997" y="20701"/>
                </a:lnTo>
                <a:close/>
              </a:path>
              <a:path w="1561465" h="293370">
                <a:moveTo>
                  <a:pt x="357286" y="123748"/>
                </a:moveTo>
                <a:lnTo>
                  <a:pt x="327342" y="123748"/>
                </a:lnTo>
                <a:lnTo>
                  <a:pt x="372148" y="184975"/>
                </a:lnTo>
                <a:lnTo>
                  <a:pt x="403326" y="185013"/>
                </a:lnTo>
                <a:lnTo>
                  <a:pt x="357286" y="123748"/>
                </a:lnTo>
                <a:close/>
              </a:path>
              <a:path w="1561465" h="293370">
                <a:moveTo>
                  <a:pt x="262864" y="20701"/>
                </a:moveTo>
                <a:lnTo>
                  <a:pt x="262851" y="184975"/>
                </a:lnTo>
                <a:lnTo>
                  <a:pt x="262864" y="20701"/>
                </a:lnTo>
                <a:close/>
              </a:path>
              <a:path w="1561465" h="293370">
                <a:moveTo>
                  <a:pt x="327342" y="123748"/>
                </a:moveTo>
                <a:lnTo>
                  <a:pt x="287388" y="123748"/>
                </a:lnTo>
                <a:lnTo>
                  <a:pt x="287388" y="184975"/>
                </a:lnTo>
                <a:lnTo>
                  <a:pt x="287401" y="123786"/>
                </a:lnTo>
                <a:lnTo>
                  <a:pt x="327370" y="123786"/>
                </a:lnTo>
                <a:close/>
              </a:path>
              <a:path w="1561465" h="293370">
                <a:moveTo>
                  <a:pt x="327370" y="123786"/>
                </a:moveTo>
                <a:lnTo>
                  <a:pt x="372120" y="184975"/>
                </a:lnTo>
                <a:lnTo>
                  <a:pt x="327370" y="123786"/>
                </a:lnTo>
                <a:close/>
              </a:path>
              <a:path w="1561465" h="293370">
                <a:moveTo>
                  <a:pt x="354065" y="119437"/>
                </a:moveTo>
                <a:lnTo>
                  <a:pt x="403297" y="184975"/>
                </a:lnTo>
                <a:lnTo>
                  <a:pt x="354065" y="119437"/>
                </a:lnTo>
                <a:close/>
              </a:path>
              <a:path w="1561465" h="293370">
                <a:moveTo>
                  <a:pt x="394779" y="71120"/>
                </a:moveTo>
                <a:lnTo>
                  <a:pt x="391968" y="87966"/>
                </a:lnTo>
                <a:lnTo>
                  <a:pt x="383884" y="101944"/>
                </a:lnTo>
                <a:lnTo>
                  <a:pt x="371097" y="112566"/>
                </a:lnTo>
                <a:lnTo>
                  <a:pt x="354050" y="119418"/>
                </a:lnTo>
                <a:lnTo>
                  <a:pt x="371133" y="112566"/>
                </a:lnTo>
                <a:lnTo>
                  <a:pt x="383929" y="101922"/>
                </a:lnTo>
                <a:lnTo>
                  <a:pt x="391980" y="87951"/>
                </a:lnTo>
                <a:lnTo>
                  <a:pt x="394779" y="71120"/>
                </a:lnTo>
                <a:close/>
              </a:path>
              <a:path w="1561465" h="293370">
                <a:moveTo>
                  <a:pt x="369557" y="71793"/>
                </a:moveTo>
                <a:lnTo>
                  <a:pt x="366921" y="83866"/>
                </a:lnTo>
                <a:lnTo>
                  <a:pt x="359452" y="93073"/>
                </a:lnTo>
                <a:lnTo>
                  <a:pt x="347745" y="98958"/>
                </a:lnTo>
                <a:lnTo>
                  <a:pt x="332422" y="101028"/>
                </a:lnTo>
                <a:lnTo>
                  <a:pt x="287401" y="101028"/>
                </a:lnTo>
                <a:lnTo>
                  <a:pt x="332422" y="101053"/>
                </a:lnTo>
                <a:lnTo>
                  <a:pt x="347745" y="98982"/>
                </a:lnTo>
                <a:lnTo>
                  <a:pt x="359467" y="93073"/>
                </a:lnTo>
                <a:lnTo>
                  <a:pt x="366930" y="83856"/>
                </a:lnTo>
                <a:lnTo>
                  <a:pt x="369557" y="71793"/>
                </a:lnTo>
                <a:close/>
              </a:path>
              <a:path w="1561465" h="293370">
                <a:moveTo>
                  <a:pt x="385458" y="43891"/>
                </a:moveTo>
                <a:lnTo>
                  <a:pt x="332651" y="43891"/>
                </a:lnTo>
                <a:lnTo>
                  <a:pt x="348313" y="45755"/>
                </a:lnTo>
                <a:lnTo>
                  <a:pt x="359900" y="51188"/>
                </a:lnTo>
                <a:lnTo>
                  <a:pt x="367089" y="59948"/>
                </a:lnTo>
                <a:lnTo>
                  <a:pt x="369557" y="71793"/>
                </a:lnTo>
                <a:lnTo>
                  <a:pt x="366928" y="83866"/>
                </a:lnTo>
                <a:lnTo>
                  <a:pt x="359452" y="93091"/>
                </a:lnTo>
                <a:lnTo>
                  <a:pt x="347745" y="98982"/>
                </a:lnTo>
                <a:lnTo>
                  <a:pt x="332422" y="101053"/>
                </a:lnTo>
                <a:lnTo>
                  <a:pt x="384412" y="101053"/>
                </a:lnTo>
                <a:lnTo>
                  <a:pt x="391976" y="87951"/>
                </a:lnTo>
                <a:lnTo>
                  <a:pt x="394779" y="71120"/>
                </a:lnTo>
                <a:lnTo>
                  <a:pt x="390434" y="50318"/>
                </a:lnTo>
                <a:lnTo>
                  <a:pt x="385458" y="43891"/>
                </a:lnTo>
                <a:close/>
              </a:path>
              <a:path w="1561465" h="293370">
                <a:moveTo>
                  <a:pt x="287401" y="43891"/>
                </a:moveTo>
                <a:lnTo>
                  <a:pt x="287388" y="101028"/>
                </a:lnTo>
                <a:lnTo>
                  <a:pt x="287401" y="43891"/>
                </a:lnTo>
                <a:close/>
              </a:path>
              <a:path w="1561465" h="293370">
                <a:moveTo>
                  <a:pt x="332651" y="43891"/>
                </a:moveTo>
                <a:lnTo>
                  <a:pt x="348308" y="45755"/>
                </a:lnTo>
                <a:lnTo>
                  <a:pt x="359898" y="51188"/>
                </a:lnTo>
                <a:lnTo>
                  <a:pt x="367089" y="59948"/>
                </a:lnTo>
                <a:lnTo>
                  <a:pt x="369557" y="71793"/>
                </a:lnTo>
                <a:lnTo>
                  <a:pt x="367089" y="59948"/>
                </a:lnTo>
                <a:lnTo>
                  <a:pt x="359900" y="51188"/>
                </a:lnTo>
                <a:lnTo>
                  <a:pt x="348313" y="45755"/>
                </a:lnTo>
                <a:lnTo>
                  <a:pt x="332651" y="43891"/>
                </a:lnTo>
                <a:close/>
              </a:path>
              <a:path w="1561465" h="293370">
                <a:moveTo>
                  <a:pt x="333997" y="20701"/>
                </a:moveTo>
                <a:lnTo>
                  <a:pt x="358951" y="24271"/>
                </a:lnTo>
                <a:lnTo>
                  <a:pt x="378128" y="34423"/>
                </a:lnTo>
                <a:lnTo>
                  <a:pt x="390434" y="50318"/>
                </a:lnTo>
                <a:lnTo>
                  <a:pt x="394779" y="71120"/>
                </a:lnTo>
                <a:lnTo>
                  <a:pt x="390436" y="50318"/>
                </a:lnTo>
                <a:lnTo>
                  <a:pt x="378132" y="34423"/>
                </a:lnTo>
                <a:lnTo>
                  <a:pt x="358957" y="24271"/>
                </a:lnTo>
                <a:lnTo>
                  <a:pt x="333997" y="20701"/>
                </a:lnTo>
                <a:close/>
              </a:path>
              <a:path w="1561465" h="293370">
                <a:moveTo>
                  <a:pt x="504698" y="20891"/>
                </a:moveTo>
                <a:lnTo>
                  <a:pt x="480161" y="20891"/>
                </a:lnTo>
                <a:lnTo>
                  <a:pt x="480161" y="185166"/>
                </a:lnTo>
                <a:lnTo>
                  <a:pt x="504698" y="185166"/>
                </a:lnTo>
                <a:lnTo>
                  <a:pt x="504698" y="20891"/>
                </a:lnTo>
                <a:close/>
              </a:path>
              <a:path w="1561465" h="293370">
                <a:moveTo>
                  <a:pt x="718769" y="20891"/>
                </a:moveTo>
                <a:lnTo>
                  <a:pt x="598779" y="20891"/>
                </a:lnTo>
                <a:lnTo>
                  <a:pt x="598779" y="185166"/>
                </a:lnTo>
                <a:lnTo>
                  <a:pt x="623328" y="185166"/>
                </a:lnTo>
                <a:lnTo>
                  <a:pt x="623328" y="116522"/>
                </a:lnTo>
                <a:lnTo>
                  <a:pt x="708634" y="116522"/>
                </a:lnTo>
                <a:lnTo>
                  <a:pt x="708634" y="93573"/>
                </a:lnTo>
                <a:lnTo>
                  <a:pt x="623328" y="93573"/>
                </a:lnTo>
                <a:lnTo>
                  <a:pt x="623328" y="44081"/>
                </a:lnTo>
                <a:lnTo>
                  <a:pt x="718769" y="44081"/>
                </a:lnTo>
                <a:lnTo>
                  <a:pt x="718769" y="20891"/>
                </a:lnTo>
                <a:close/>
              </a:path>
              <a:path w="1561465" h="293370">
                <a:moveTo>
                  <a:pt x="820762" y="20891"/>
                </a:moveTo>
                <a:lnTo>
                  <a:pt x="796226" y="20891"/>
                </a:lnTo>
                <a:lnTo>
                  <a:pt x="796226" y="185166"/>
                </a:lnTo>
                <a:lnTo>
                  <a:pt x="909459" y="185166"/>
                </a:lnTo>
                <a:lnTo>
                  <a:pt x="909459" y="161975"/>
                </a:lnTo>
                <a:lnTo>
                  <a:pt x="820762" y="161975"/>
                </a:lnTo>
                <a:lnTo>
                  <a:pt x="820762" y="20891"/>
                </a:lnTo>
                <a:close/>
              </a:path>
              <a:path w="1561465" h="293370">
                <a:moveTo>
                  <a:pt x="1214996" y="20891"/>
                </a:moveTo>
                <a:lnTo>
                  <a:pt x="1191806" y="20891"/>
                </a:lnTo>
                <a:lnTo>
                  <a:pt x="1191806" y="185166"/>
                </a:lnTo>
                <a:lnTo>
                  <a:pt x="1215885" y="185166"/>
                </a:lnTo>
                <a:lnTo>
                  <a:pt x="1215885" y="63715"/>
                </a:lnTo>
                <a:lnTo>
                  <a:pt x="1243593" y="63715"/>
                </a:lnTo>
                <a:lnTo>
                  <a:pt x="1214996" y="20891"/>
                </a:lnTo>
                <a:close/>
              </a:path>
              <a:path w="1561465" h="293370">
                <a:moveTo>
                  <a:pt x="1349387" y="63512"/>
                </a:moveTo>
                <a:lnTo>
                  <a:pt x="1324838" y="63512"/>
                </a:lnTo>
                <a:lnTo>
                  <a:pt x="1324838" y="185166"/>
                </a:lnTo>
                <a:lnTo>
                  <a:pt x="1349387" y="185166"/>
                </a:lnTo>
                <a:lnTo>
                  <a:pt x="1349387" y="63512"/>
                </a:lnTo>
                <a:close/>
              </a:path>
              <a:path w="1561465" h="293370">
                <a:moveTo>
                  <a:pt x="1243593" y="63715"/>
                </a:moveTo>
                <a:lnTo>
                  <a:pt x="1215885" y="63715"/>
                </a:lnTo>
                <a:lnTo>
                  <a:pt x="1268133" y="141947"/>
                </a:lnTo>
                <a:lnTo>
                  <a:pt x="1270368" y="145262"/>
                </a:lnTo>
                <a:lnTo>
                  <a:pt x="1272603" y="141947"/>
                </a:lnTo>
                <a:lnTo>
                  <a:pt x="1297773" y="104152"/>
                </a:lnTo>
                <a:lnTo>
                  <a:pt x="1270596" y="104152"/>
                </a:lnTo>
                <a:lnTo>
                  <a:pt x="1243593" y="63715"/>
                </a:lnTo>
                <a:close/>
              </a:path>
              <a:path w="1561465" h="293370">
                <a:moveTo>
                  <a:pt x="1349387" y="20891"/>
                </a:moveTo>
                <a:lnTo>
                  <a:pt x="1326197" y="20891"/>
                </a:lnTo>
                <a:lnTo>
                  <a:pt x="1270596" y="104152"/>
                </a:lnTo>
                <a:lnTo>
                  <a:pt x="1297773" y="104152"/>
                </a:lnTo>
                <a:lnTo>
                  <a:pt x="1324838" y="63512"/>
                </a:lnTo>
                <a:lnTo>
                  <a:pt x="1349387" y="63512"/>
                </a:lnTo>
                <a:lnTo>
                  <a:pt x="1349387" y="20891"/>
                </a:lnTo>
                <a:close/>
              </a:path>
              <a:path w="1561465" h="293370">
                <a:moveTo>
                  <a:pt x="1560322" y="20891"/>
                </a:moveTo>
                <a:lnTo>
                  <a:pt x="1439659" y="20891"/>
                </a:lnTo>
                <a:lnTo>
                  <a:pt x="1439659" y="185166"/>
                </a:lnTo>
                <a:lnTo>
                  <a:pt x="1561452" y="185166"/>
                </a:lnTo>
                <a:lnTo>
                  <a:pt x="1561452" y="162204"/>
                </a:lnTo>
                <a:lnTo>
                  <a:pt x="1464195" y="162204"/>
                </a:lnTo>
                <a:lnTo>
                  <a:pt x="1464195" y="113830"/>
                </a:lnTo>
                <a:lnTo>
                  <a:pt x="1550200" y="113830"/>
                </a:lnTo>
                <a:lnTo>
                  <a:pt x="1550200" y="90881"/>
                </a:lnTo>
                <a:lnTo>
                  <a:pt x="1464195" y="90881"/>
                </a:lnTo>
                <a:lnTo>
                  <a:pt x="1464195" y="43853"/>
                </a:lnTo>
                <a:lnTo>
                  <a:pt x="1560322" y="43853"/>
                </a:lnTo>
                <a:lnTo>
                  <a:pt x="1560322" y="20891"/>
                </a:lnTo>
                <a:close/>
              </a:path>
              <a:path w="1561465" h="293370">
                <a:moveTo>
                  <a:pt x="1561325" y="266128"/>
                </a:moveTo>
                <a:lnTo>
                  <a:pt x="1214691" y="266128"/>
                </a:lnTo>
                <a:lnTo>
                  <a:pt x="1214691" y="269557"/>
                </a:lnTo>
                <a:lnTo>
                  <a:pt x="1561325" y="269557"/>
                </a:lnTo>
                <a:lnTo>
                  <a:pt x="1561325" y="266128"/>
                </a:lnTo>
                <a:close/>
              </a:path>
              <a:path w="1561465" h="293370">
                <a:moveTo>
                  <a:pt x="389343" y="266128"/>
                </a:moveTo>
                <a:lnTo>
                  <a:pt x="16408" y="266128"/>
                </a:lnTo>
                <a:lnTo>
                  <a:pt x="16408" y="269557"/>
                </a:lnTo>
                <a:lnTo>
                  <a:pt x="389343" y="269557"/>
                </a:lnTo>
                <a:lnTo>
                  <a:pt x="389343" y="266128"/>
                </a:lnTo>
                <a:close/>
              </a:path>
              <a:path w="1561465" h="293370">
                <a:moveTo>
                  <a:pt x="477570" y="281482"/>
                </a:moveTo>
                <a:lnTo>
                  <a:pt x="474256" y="285419"/>
                </a:lnTo>
                <a:lnTo>
                  <a:pt x="479958" y="290512"/>
                </a:lnTo>
                <a:lnTo>
                  <a:pt x="486130" y="293027"/>
                </a:lnTo>
                <a:lnTo>
                  <a:pt x="503123" y="293027"/>
                </a:lnTo>
                <a:lnTo>
                  <a:pt x="509303" y="288201"/>
                </a:lnTo>
                <a:lnTo>
                  <a:pt x="487299" y="288201"/>
                </a:lnTo>
                <a:lnTo>
                  <a:pt x="482536" y="285965"/>
                </a:lnTo>
                <a:lnTo>
                  <a:pt x="477570" y="281482"/>
                </a:lnTo>
                <a:close/>
              </a:path>
              <a:path w="1561465" h="293370">
                <a:moveTo>
                  <a:pt x="498703" y="244119"/>
                </a:moveTo>
                <a:lnTo>
                  <a:pt x="482739" y="244119"/>
                </a:lnTo>
                <a:lnTo>
                  <a:pt x="476148" y="249555"/>
                </a:lnTo>
                <a:lnTo>
                  <a:pt x="476148" y="265036"/>
                </a:lnTo>
                <a:lnTo>
                  <a:pt x="481177" y="268579"/>
                </a:lnTo>
                <a:lnTo>
                  <a:pt x="502094" y="273062"/>
                </a:lnTo>
                <a:lnTo>
                  <a:pt x="504469" y="275564"/>
                </a:lnTo>
                <a:lnTo>
                  <a:pt x="504469" y="284873"/>
                </a:lnTo>
                <a:lnTo>
                  <a:pt x="500265" y="288201"/>
                </a:lnTo>
                <a:lnTo>
                  <a:pt x="509303" y="288201"/>
                </a:lnTo>
                <a:lnTo>
                  <a:pt x="509905" y="287731"/>
                </a:lnTo>
                <a:lnTo>
                  <a:pt x="509905" y="272173"/>
                </a:lnTo>
                <a:lnTo>
                  <a:pt x="505028" y="268300"/>
                </a:lnTo>
                <a:lnTo>
                  <a:pt x="483958" y="263753"/>
                </a:lnTo>
                <a:lnTo>
                  <a:pt x="481520" y="261239"/>
                </a:lnTo>
                <a:lnTo>
                  <a:pt x="481520" y="252349"/>
                </a:lnTo>
                <a:lnTo>
                  <a:pt x="485457" y="248945"/>
                </a:lnTo>
                <a:lnTo>
                  <a:pt x="507216" y="248945"/>
                </a:lnTo>
                <a:lnTo>
                  <a:pt x="503656" y="246087"/>
                </a:lnTo>
                <a:lnTo>
                  <a:pt x="498703" y="244119"/>
                </a:lnTo>
                <a:close/>
              </a:path>
              <a:path w="1561465" h="293370">
                <a:moveTo>
                  <a:pt x="507216" y="248945"/>
                </a:moveTo>
                <a:lnTo>
                  <a:pt x="496531" y="248945"/>
                </a:lnTo>
                <a:lnTo>
                  <a:pt x="500938" y="250520"/>
                </a:lnTo>
                <a:lnTo>
                  <a:pt x="505358" y="254101"/>
                </a:lnTo>
                <a:lnTo>
                  <a:pt x="508482" y="249961"/>
                </a:lnTo>
                <a:lnTo>
                  <a:pt x="507216" y="248945"/>
                </a:lnTo>
                <a:close/>
              </a:path>
              <a:path w="1561465" h="293370">
                <a:moveTo>
                  <a:pt x="582752" y="244805"/>
                </a:moveTo>
                <a:lnTo>
                  <a:pt x="576897" y="244805"/>
                </a:lnTo>
                <a:lnTo>
                  <a:pt x="593877" y="292696"/>
                </a:lnTo>
                <a:lnTo>
                  <a:pt x="598360" y="292696"/>
                </a:lnTo>
                <a:lnTo>
                  <a:pt x="601183" y="284391"/>
                </a:lnTo>
                <a:lnTo>
                  <a:pt x="596328" y="284391"/>
                </a:lnTo>
                <a:lnTo>
                  <a:pt x="582752" y="244805"/>
                </a:lnTo>
                <a:close/>
              </a:path>
              <a:path w="1561465" h="293370">
                <a:moveTo>
                  <a:pt x="616873" y="254101"/>
                </a:moveTo>
                <a:lnTo>
                  <a:pt x="611479" y="254101"/>
                </a:lnTo>
                <a:lnTo>
                  <a:pt x="624522" y="292696"/>
                </a:lnTo>
                <a:lnTo>
                  <a:pt x="629069" y="292696"/>
                </a:lnTo>
                <a:lnTo>
                  <a:pt x="632013" y="284391"/>
                </a:lnTo>
                <a:lnTo>
                  <a:pt x="626821" y="284391"/>
                </a:lnTo>
                <a:lnTo>
                  <a:pt x="616873" y="254101"/>
                </a:lnTo>
                <a:close/>
              </a:path>
              <a:path w="1561465" h="293370">
                <a:moveTo>
                  <a:pt x="613778" y="244678"/>
                </a:moveTo>
                <a:lnTo>
                  <a:pt x="609358" y="244678"/>
                </a:lnTo>
                <a:lnTo>
                  <a:pt x="596328" y="284391"/>
                </a:lnTo>
                <a:lnTo>
                  <a:pt x="601183" y="284391"/>
                </a:lnTo>
                <a:lnTo>
                  <a:pt x="611479" y="254101"/>
                </a:lnTo>
                <a:lnTo>
                  <a:pt x="616873" y="254101"/>
                </a:lnTo>
                <a:lnTo>
                  <a:pt x="613778" y="244678"/>
                </a:lnTo>
                <a:close/>
              </a:path>
              <a:path w="1561465" h="293370">
                <a:moveTo>
                  <a:pt x="646049" y="244805"/>
                </a:moveTo>
                <a:lnTo>
                  <a:pt x="640410" y="244805"/>
                </a:lnTo>
                <a:lnTo>
                  <a:pt x="626821" y="284391"/>
                </a:lnTo>
                <a:lnTo>
                  <a:pt x="632013" y="284391"/>
                </a:lnTo>
                <a:lnTo>
                  <a:pt x="646049" y="244805"/>
                </a:lnTo>
                <a:close/>
              </a:path>
              <a:path w="1561465" h="293370">
                <a:moveTo>
                  <a:pt x="752411" y="244538"/>
                </a:moveTo>
                <a:lnTo>
                  <a:pt x="718045" y="244538"/>
                </a:lnTo>
                <a:lnTo>
                  <a:pt x="718045" y="292074"/>
                </a:lnTo>
                <a:lnTo>
                  <a:pt x="752741" y="292074"/>
                </a:lnTo>
                <a:lnTo>
                  <a:pt x="752741" y="287197"/>
                </a:lnTo>
                <a:lnTo>
                  <a:pt x="723404" y="287197"/>
                </a:lnTo>
                <a:lnTo>
                  <a:pt x="723404" y="270548"/>
                </a:lnTo>
                <a:lnTo>
                  <a:pt x="749350" y="270548"/>
                </a:lnTo>
                <a:lnTo>
                  <a:pt x="749350" y="265671"/>
                </a:lnTo>
                <a:lnTo>
                  <a:pt x="723404" y="265671"/>
                </a:lnTo>
                <a:lnTo>
                  <a:pt x="723404" y="249428"/>
                </a:lnTo>
                <a:lnTo>
                  <a:pt x="752411" y="249428"/>
                </a:lnTo>
                <a:lnTo>
                  <a:pt x="752411" y="244538"/>
                </a:lnTo>
                <a:close/>
              </a:path>
              <a:path w="1561465" h="293370">
                <a:moveTo>
                  <a:pt x="853122" y="244538"/>
                </a:moveTo>
                <a:lnTo>
                  <a:pt x="836625" y="244538"/>
                </a:lnTo>
                <a:lnTo>
                  <a:pt x="836625" y="292074"/>
                </a:lnTo>
                <a:lnTo>
                  <a:pt x="853122" y="292074"/>
                </a:lnTo>
                <a:lnTo>
                  <a:pt x="863377" y="290241"/>
                </a:lnTo>
                <a:lnTo>
                  <a:pt x="868319" y="287121"/>
                </a:lnTo>
                <a:lnTo>
                  <a:pt x="841984" y="287121"/>
                </a:lnTo>
                <a:lnTo>
                  <a:pt x="841984" y="249504"/>
                </a:lnTo>
                <a:lnTo>
                  <a:pt x="868416" y="249504"/>
                </a:lnTo>
                <a:lnTo>
                  <a:pt x="863377" y="246351"/>
                </a:lnTo>
                <a:lnTo>
                  <a:pt x="853122" y="244538"/>
                </a:lnTo>
                <a:close/>
              </a:path>
              <a:path w="1561465" h="293370">
                <a:moveTo>
                  <a:pt x="868416" y="249504"/>
                </a:moveTo>
                <a:lnTo>
                  <a:pt x="853122" y="249504"/>
                </a:lnTo>
                <a:lnTo>
                  <a:pt x="861276" y="250963"/>
                </a:lnTo>
                <a:lnTo>
                  <a:pt x="867487" y="254968"/>
                </a:lnTo>
                <a:lnTo>
                  <a:pt x="871444" y="260959"/>
                </a:lnTo>
                <a:lnTo>
                  <a:pt x="872832" y="268376"/>
                </a:lnTo>
                <a:lnTo>
                  <a:pt x="871444" y="275779"/>
                </a:lnTo>
                <a:lnTo>
                  <a:pt x="867487" y="281725"/>
                </a:lnTo>
                <a:lnTo>
                  <a:pt x="861276" y="285683"/>
                </a:lnTo>
                <a:lnTo>
                  <a:pt x="853122" y="287121"/>
                </a:lnTo>
                <a:lnTo>
                  <a:pt x="868319" y="287121"/>
                </a:lnTo>
                <a:lnTo>
                  <a:pt x="871364" y="285199"/>
                </a:lnTo>
                <a:lnTo>
                  <a:pt x="876548" y="277635"/>
                </a:lnTo>
                <a:lnTo>
                  <a:pt x="878395" y="268236"/>
                </a:lnTo>
                <a:lnTo>
                  <a:pt x="876548" y="258865"/>
                </a:lnTo>
                <a:lnTo>
                  <a:pt x="871364" y="251348"/>
                </a:lnTo>
                <a:lnTo>
                  <a:pt x="868416" y="249504"/>
                </a:lnTo>
                <a:close/>
              </a:path>
              <a:path w="1561465" h="293370">
                <a:moveTo>
                  <a:pt x="995286" y="244538"/>
                </a:moveTo>
                <a:lnTo>
                  <a:pt x="960920" y="244538"/>
                </a:lnTo>
                <a:lnTo>
                  <a:pt x="960920" y="292074"/>
                </a:lnTo>
                <a:lnTo>
                  <a:pt x="995629" y="292074"/>
                </a:lnTo>
                <a:lnTo>
                  <a:pt x="995629" y="287197"/>
                </a:lnTo>
                <a:lnTo>
                  <a:pt x="966279" y="287197"/>
                </a:lnTo>
                <a:lnTo>
                  <a:pt x="966279" y="270548"/>
                </a:lnTo>
                <a:lnTo>
                  <a:pt x="992225" y="270548"/>
                </a:lnTo>
                <a:lnTo>
                  <a:pt x="992225" y="265671"/>
                </a:lnTo>
                <a:lnTo>
                  <a:pt x="966279" y="265671"/>
                </a:lnTo>
                <a:lnTo>
                  <a:pt x="966279" y="249428"/>
                </a:lnTo>
                <a:lnTo>
                  <a:pt x="995286" y="249428"/>
                </a:lnTo>
                <a:lnTo>
                  <a:pt x="995286" y="244538"/>
                </a:lnTo>
                <a:close/>
              </a:path>
              <a:path w="1561465" h="293370">
                <a:moveTo>
                  <a:pt x="1088478" y="244538"/>
                </a:moveTo>
                <a:lnTo>
                  <a:pt x="1083449" y="244538"/>
                </a:lnTo>
                <a:lnTo>
                  <a:pt x="1083449" y="292074"/>
                </a:lnTo>
                <a:lnTo>
                  <a:pt x="1088694" y="292074"/>
                </a:lnTo>
                <a:lnTo>
                  <a:pt x="1088694" y="253098"/>
                </a:lnTo>
                <a:lnTo>
                  <a:pt x="1095206" y="253098"/>
                </a:lnTo>
                <a:lnTo>
                  <a:pt x="1088478" y="244538"/>
                </a:lnTo>
                <a:close/>
              </a:path>
              <a:path w="1561465" h="293370">
                <a:moveTo>
                  <a:pt x="1095206" y="253098"/>
                </a:moveTo>
                <a:lnTo>
                  <a:pt x="1088694" y="253098"/>
                </a:lnTo>
                <a:lnTo>
                  <a:pt x="1119378" y="292074"/>
                </a:lnTo>
                <a:lnTo>
                  <a:pt x="1123657" y="292074"/>
                </a:lnTo>
                <a:lnTo>
                  <a:pt x="1123657" y="282638"/>
                </a:lnTo>
                <a:lnTo>
                  <a:pt x="1118425" y="282638"/>
                </a:lnTo>
                <a:lnTo>
                  <a:pt x="1095206" y="253098"/>
                </a:lnTo>
                <a:close/>
              </a:path>
              <a:path w="1561465" h="293370">
                <a:moveTo>
                  <a:pt x="1123657" y="244538"/>
                </a:moveTo>
                <a:lnTo>
                  <a:pt x="1118425" y="244538"/>
                </a:lnTo>
                <a:lnTo>
                  <a:pt x="1118425" y="282638"/>
                </a:lnTo>
                <a:lnTo>
                  <a:pt x="1123657" y="282638"/>
                </a:lnTo>
                <a:lnTo>
                  <a:pt x="1123657" y="244538"/>
                </a:lnTo>
                <a:close/>
              </a:path>
              <a:path w="1561465" h="293370">
                <a:moveTo>
                  <a:pt x="1053858" y="19761"/>
                </a:moveTo>
                <a:lnTo>
                  <a:pt x="1032852" y="19761"/>
                </a:lnTo>
                <a:lnTo>
                  <a:pt x="957973" y="185166"/>
                </a:lnTo>
                <a:lnTo>
                  <a:pt x="984084" y="185166"/>
                </a:lnTo>
                <a:lnTo>
                  <a:pt x="1002728" y="142621"/>
                </a:lnTo>
                <a:lnTo>
                  <a:pt x="1109468" y="142621"/>
                </a:lnTo>
                <a:lnTo>
                  <a:pt x="1099609" y="120840"/>
                </a:lnTo>
                <a:lnTo>
                  <a:pt x="1012278" y="120840"/>
                </a:lnTo>
                <a:lnTo>
                  <a:pt x="1043114" y="50469"/>
                </a:lnTo>
                <a:lnTo>
                  <a:pt x="1067758" y="50469"/>
                </a:lnTo>
                <a:lnTo>
                  <a:pt x="1053858" y="19761"/>
                </a:lnTo>
                <a:close/>
              </a:path>
              <a:path w="1561465" h="293370">
                <a:moveTo>
                  <a:pt x="1109468" y="142621"/>
                </a:moveTo>
                <a:lnTo>
                  <a:pt x="1083208" y="142621"/>
                </a:lnTo>
                <a:lnTo>
                  <a:pt x="1101712" y="185166"/>
                </a:lnTo>
                <a:lnTo>
                  <a:pt x="1128725" y="185166"/>
                </a:lnTo>
                <a:lnTo>
                  <a:pt x="1109468" y="142621"/>
                </a:lnTo>
                <a:close/>
              </a:path>
              <a:path w="1561465" h="293370">
                <a:moveTo>
                  <a:pt x="1067758" y="50469"/>
                </a:moveTo>
                <a:lnTo>
                  <a:pt x="1043114" y="50469"/>
                </a:lnTo>
                <a:lnTo>
                  <a:pt x="1073734" y="120840"/>
                </a:lnTo>
                <a:lnTo>
                  <a:pt x="1099609" y="120840"/>
                </a:lnTo>
                <a:lnTo>
                  <a:pt x="1067758" y="50469"/>
                </a:lnTo>
                <a:close/>
              </a:path>
              <a:path w="1561465" h="293370">
                <a:moveTo>
                  <a:pt x="78892" y="0"/>
                </a:moveTo>
                <a:lnTo>
                  <a:pt x="47679" y="11129"/>
                </a:lnTo>
                <a:lnTo>
                  <a:pt x="22658" y="31851"/>
                </a:lnTo>
                <a:lnTo>
                  <a:pt x="6031" y="59964"/>
                </a:lnTo>
                <a:lnTo>
                  <a:pt x="0" y="93268"/>
                </a:lnTo>
                <a:lnTo>
                  <a:pt x="7431" y="130081"/>
                </a:lnTo>
                <a:lnTo>
                  <a:pt x="27698" y="160139"/>
                </a:lnTo>
                <a:lnTo>
                  <a:pt x="57757" y="180402"/>
                </a:lnTo>
                <a:lnTo>
                  <a:pt x="94564" y="187833"/>
                </a:lnTo>
                <a:lnTo>
                  <a:pt x="131371" y="180402"/>
                </a:lnTo>
                <a:lnTo>
                  <a:pt x="157480" y="162801"/>
                </a:lnTo>
                <a:lnTo>
                  <a:pt x="94564" y="162801"/>
                </a:lnTo>
                <a:lnTo>
                  <a:pt x="67935" y="157631"/>
                </a:lnTo>
                <a:lnTo>
                  <a:pt x="45124" y="142574"/>
                </a:lnTo>
                <a:lnTo>
                  <a:pt x="29193" y="118315"/>
                </a:lnTo>
                <a:lnTo>
                  <a:pt x="23202" y="85534"/>
                </a:lnTo>
                <a:lnTo>
                  <a:pt x="27020" y="57982"/>
                </a:lnTo>
                <a:lnTo>
                  <a:pt x="38034" y="33793"/>
                </a:lnTo>
                <a:lnTo>
                  <a:pt x="55590" y="14259"/>
                </a:lnTo>
                <a:lnTo>
                  <a:pt x="79032" y="673"/>
                </a:lnTo>
                <a:lnTo>
                  <a:pt x="78892" y="0"/>
                </a:lnTo>
                <a:close/>
              </a:path>
              <a:path w="1561465" h="293370">
                <a:moveTo>
                  <a:pt x="157904" y="32867"/>
                </a:moveTo>
                <a:lnTo>
                  <a:pt x="104051" y="32867"/>
                </a:lnTo>
                <a:lnTo>
                  <a:pt x="127760" y="37668"/>
                </a:lnTo>
                <a:lnTo>
                  <a:pt x="146813" y="50711"/>
                </a:lnTo>
                <a:lnTo>
                  <a:pt x="159490" y="69922"/>
                </a:lnTo>
                <a:lnTo>
                  <a:pt x="164096" y="93268"/>
                </a:lnTo>
                <a:lnTo>
                  <a:pt x="158632" y="120335"/>
                </a:lnTo>
                <a:lnTo>
                  <a:pt x="143732" y="142436"/>
                </a:lnTo>
                <a:lnTo>
                  <a:pt x="121630" y="157337"/>
                </a:lnTo>
                <a:lnTo>
                  <a:pt x="94564" y="162801"/>
                </a:lnTo>
                <a:lnTo>
                  <a:pt x="157480" y="162801"/>
                </a:lnTo>
                <a:lnTo>
                  <a:pt x="161429" y="160139"/>
                </a:lnTo>
                <a:lnTo>
                  <a:pt x="181696" y="130081"/>
                </a:lnTo>
                <a:lnTo>
                  <a:pt x="189128" y="93268"/>
                </a:lnTo>
                <a:lnTo>
                  <a:pt x="181906" y="60097"/>
                </a:lnTo>
                <a:lnTo>
                  <a:pt x="163649" y="36280"/>
                </a:lnTo>
                <a:lnTo>
                  <a:pt x="157904" y="32867"/>
                </a:lnTo>
                <a:close/>
              </a:path>
              <a:path w="1561465" h="293370">
                <a:moveTo>
                  <a:pt x="114490" y="17106"/>
                </a:moveTo>
                <a:lnTo>
                  <a:pt x="84602" y="17907"/>
                </a:lnTo>
                <a:lnTo>
                  <a:pt x="67460" y="23510"/>
                </a:lnTo>
                <a:lnTo>
                  <a:pt x="56602" y="38720"/>
                </a:lnTo>
                <a:lnTo>
                  <a:pt x="45567" y="68338"/>
                </a:lnTo>
                <a:lnTo>
                  <a:pt x="46189" y="68554"/>
                </a:lnTo>
                <a:lnTo>
                  <a:pt x="49706" y="62978"/>
                </a:lnTo>
                <a:lnTo>
                  <a:pt x="60399" y="50704"/>
                </a:lnTo>
                <a:lnTo>
                  <a:pt x="78438" y="38443"/>
                </a:lnTo>
                <a:lnTo>
                  <a:pt x="104051" y="32867"/>
                </a:lnTo>
                <a:lnTo>
                  <a:pt x="157904" y="32867"/>
                </a:lnTo>
                <a:lnTo>
                  <a:pt x="139472" y="21917"/>
                </a:lnTo>
                <a:lnTo>
                  <a:pt x="114490" y="171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44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31421" y="1219746"/>
            <a:ext cx="3942715" cy="1580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1045" marR="5080" indent="-728980">
              <a:lnSpc>
                <a:spcPct val="100000"/>
              </a:lnSpc>
              <a:spcBef>
                <a:spcPts val="100"/>
              </a:spcBef>
            </a:pPr>
            <a:r>
              <a:rPr sz="3400" spc="-85" dirty="0">
                <a:solidFill>
                  <a:srgbClr val="002C5B"/>
                </a:solidFill>
              </a:rPr>
              <a:t>ПРОЕКТ </a:t>
            </a:r>
            <a:r>
              <a:rPr sz="3400" spc="-70" dirty="0">
                <a:solidFill>
                  <a:srgbClr val="002C5B"/>
                </a:solidFill>
              </a:rPr>
              <a:t>100% </a:t>
            </a:r>
            <a:r>
              <a:rPr sz="3400" spc="-45" dirty="0">
                <a:solidFill>
                  <a:srgbClr val="002C5B"/>
                </a:solidFill>
              </a:rPr>
              <a:t>ТЫ</a:t>
            </a:r>
            <a:r>
              <a:rPr sz="3400" spc="-440" dirty="0">
                <a:solidFill>
                  <a:srgbClr val="002C5B"/>
                </a:solidFill>
              </a:rPr>
              <a:t> </a:t>
            </a:r>
            <a:r>
              <a:rPr sz="3400" dirty="0">
                <a:solidFill>
                  <a:srgbClr val="002C5B"/>
                </a:solidFill>
              </a:rPr>
              <a:t>–  </a:t>
            </a:r>
            <a:r>
              <a:rPr sz="3400" spc="-110" dirty="0">
                <a:solidFill>
                  <a:srgbClr val="002C5B"/>
                </a:solidFill>
              </a:rPr>
              <a:t>ЭТО </a:t>
            </a:r>
            <a:r>
              <a:rPr sz="3400" spc="-85" dirty="0">
                <a:solidFill>
                  <a:srgbClr val="002C5B"/>
                </a:solidFill>
              </a:rPr>
              <a:t>ВРЕМЯ  </a:t>
            </a:r>
            <a:r>
              <a:rPr sz="3400" spc="-60" dirty="0">
                <a:solidFill>
                  <a:srgbClr val="002C5B"/>
                </a:solidFill>
              </a:rPr>
              <a:t>ДЛЯ</a:t>
            </a:r>
            <a:r>
              <a:rPr sz="3400" spc="-185" dirty="0">
                <a:solidFill>
                  <a:srgbClr val="002C5B"/>
                </a:solidFill>
              </a:rPr>
              <a:t> </a:t>
            </a:r>
            <a:r>
              <a:rPr sz="3400" spc="-95" dirty="0">
                <a:solidFill>
                  <a:srgbClr val="002C5B"/>
                </a:solidFill>
              </a:rPr>
              <a:t>ТЕБЯ!</a:t>
            </a:r>
            <a:endParaRPr sz="3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44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299" y="375108"/>
            <a:ext cx="443357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6 </a:t>
            </a:r>
            <a:r>
              <a:rPr sz="3300" spc="-105" dirty="0"/>
              <a:t>ШАГОВ </a:t>
            </a:r>
            <a:r>
              <a:rPr sz="3300" dirty="0"/>
              <a:t>К </a:t>
            </a:r>
            <a:r>
              <a:rPr sz="3300" spc="-65" dirty="0"/>
              <a:t>100%</a:t>
            </a:r>
            <a:r>
              <a:rPr sz="3300" spc="-650" dirty="0"/>
              <a:t> </a:t>
            </a:r>
            <a:r>
              <a:rPr sz="3300" spc="-75" dirty="0"/>
              <a:t>ТЕБЯ</a:t>
            </a:r>
            <a:endParaRPr sz="3300"/>
          </a:p>
        </p:txBody>
      </p:sp>
      <p:sp>
        <p:nvSpPr>
          <p:cNvPr id="4" name="object 4"/>
          <p:cNvSpPr txBox="1"/>
          <p:nvPr/>
        </p:nvSpPr>
        <p:spPr>
          <a:xfrm>
            <a:off x="383299" y="1284720"/>
            <a:ext cx="4864735" cy="36291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ПРОЙДИ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ТЕСТ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и узнай,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сколько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тебя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твоей</a:t>
            </a:r>
            <a:r>
              <a:rPr sz="1300" spc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жизни!</a:t>
            </a:r>
            <a:endParaRPr sz="1300" dirty="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spcBef>
                <a:spcPts val="1220"/>
              </a:spcBef>
              <a:buChar char="•"/>
              <a:tabLst>
                <a:tab pos="240665" algn="l"/>
                <a:tab pos="241300" algn="l"/>
              </a:tabLst>
            </a:pP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НАЧНИ </a:t>
            </a:r>
            <a:r>
              <a:rPr sz="1300" spc="-20" dirty="0">
                <a:solidFill>
                  <a:srgbClr val="FFFFFF"/>
                </a:solidFill>
                <a:latin typeface="Arial"/>
                <a:cs typeface="Arial"/>
              </a:rPr>
              <a:t>ПЛАНИРОВАТЬ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успевай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все, что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тебе  необходимо,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чтобы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стать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собой на 100%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с помощью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умного 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планнера.</a:t>
            </a:r>
            <a:endParaRPr sz="1300" dirty="0">
              <a:latin typeface="Arial"/>
              <a:cs typeface="Arial"/>
            </a:endParaRPr>
          </a:p>
          <a:p>
            <a:pPr marL="241300" marR="163195" indent="-228600">
              <a:lnSpc>
                <a:spcPct val="100000"/>
              </a:lnSpc>
              <a:spcBef>
                <a:spcPts val="880"/>
              </a:spcBef>
              <a:buChar char="•"/>
              <a:tabLst>
                <a:tab pos="240665" algn="l"/>
                <a:tab pos="241300" algn="l"/>
              </a:tabLst>
            </a:pPr>
            <a:r>
              <a:rPr sz="1300" spc="-20" dirty="0">
                <a:solidFill>
                  <a:srgbClr val="FFFFFF"/>
                </a:solidFill>
                <a:latin typeface="Arial"/>
                <a:cs typeface="Arial"/>
              </a:rPr>
              <a:t>УЧАСТВУЙ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КОНКУРСЕ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300" spc="-10" dirty="0" err="1">
                <a:solidFill>
                  <a:srgbClr val="FFFFFF"/>
                </a:solidFill>
                <a:latin typeface="Arial"/>
                <a:cs typeface="Arial"/>
              </a:rPr>
              <a:t>получи</a:t>
            </a:r>
            <a:r>
              <a:rPr lang="en-US" sz="13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5" dirty="0" err="1">
                <a:solidFill>
                  <a:srgbClr val="FFFFFF"/>
                </a:solidFill>
                <a:latin typeface="Arial"/>
                <a:cs typeface="Arial"/>
              </a:rPr>
              <a:t>возможность</a:t>
            </a:r>
            <a:r>
              <a:rPr lang="en-US" sz="13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300" spc="-5" dirty="0">
                <a:solidFill>
                  <a:srgbClr val="FFFFFF"/>
                </a:solidFill>
                <a:latin typeface="Arial"/>
                <a:cs typeface="Arial"/>
              </a:rPr>
              <a:t>стать обладателем роскошного набора продукции SWEDISH SPA.</a:t>
            </a:r>
            <a:endParaRPr sz="1300" dirty="0">
              <a:latin typeface="Arial"/>
              <a:cs typeface="Arial"/>
            </a:endParaRPr>
          </a:p>
          <a:p>
            <a:pPr marL="241300" marR="285115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240665" algn="l"/>
                <a:tab pos="241300" algn="l"/>
              </a:tabLst>
            </a:pP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ПРИХОДИ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бьюти-девичник Орифлэйм.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Посвяти день 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себе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— и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пусть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весь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мир</a:t>
            </a:r>
            <a:r>
              <a:rPr sz="1300" spc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подождет!</a:t>
            </a:r>
            <a:endParaRPr sz="1300" dirty="0">
              <a:latin typeface="Arial"/>
              <a:cs typeface="Arial"/>
            </a:endParaRPr>
          </a:p>
          <a:p>
            <a:pPr marL="241300" marR="460375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240665" algn="l"/>
                <a:tab pos="241300" algn="l"/>
              </a:tabLst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ПРИСОЕДИНЯЙСЯ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к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флешмобу! Осуществляй свои  желания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делись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фотографиями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моментов счастья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в 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соцсетях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300" spc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sz="1300" spc="-5" dirty="0" err="1">
                <a:solidFill>
                  <a:srgbClr val="FFFFFF"/>
                </a:solidFill>
                <a:latin typeface="Arial"/>
                <a:cs typeface="Arial"/>
              </a:rPr>
              <a:t>имненестыдно</a:t>
            </a:r>
            <a:r>
              <a:rPr lang="en-US" sz="1300" spc="-5" dirty="0" err="1">
                <a:solidFill>
                  <a:srgbClr val="FFFFFF"/>
                </a:solidFill>
                <a:latin typeface="Arial"/>
                <a:cs typeface="Arial"/>
              </a:rPr>
              <a:t>kg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300" dirty="0">
              <a:latin typeface="Arial"/>
              <a:cs typeface="Arial"/>
            </a:endParaRPr>
          </a:p>
          <a:p>
            <a:pPr marL="241300" marR="615315" indent="-228600" algn="just">
              <a:lnSpc>
                <a:spcPct val="100000"/>
              </a:lnSpc>
              <a:spcBef>
                <a:spcPts val="880"/>
              </a:spcBef>
              <a:buChar char="•"/>
              <a:tabLst>
                <a:tab pos="241300" algn="l"/>
              </a:tabLst>
            </a:pP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ПОПРОБУЙ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осенние новинки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Орифлэйм. Шведское 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качество,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натуральные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ингредиенты, доступность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экологичность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—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для 100%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 тебя.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6400" y="1071847"/>
            <a:ext cx="4826000" cy="0"/>
          </a:xfrm>
          <a:custGeom>
            <a:avLst/>
            <a:gdLst/>
            <a:ahLst/>
            <a:cxnLst/>
            <a:rect l="l" t="t" r="r" b="b"/>
            <a:pathLst>
              <a:path w="4826000">
                <a:moveTo>
                  <a:pt x="0" y="0"/>
                </a:moveTo>
                <a:lnTo>
                  <a:pt x="482600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4770"/>
          </a:xfrm>
          <a:custGeom>
            <a:avLst/>
            <a:gdLst/>
            <a:ahLst/>
            <a:cxnLst/>
            <a:rect l="l" t="t" r="r" b="b"/>
            <a:pathLst>
              <a:path w="9144000" h="514477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627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9688" y="511862"/>
            <a:ext cx="48939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35" dirty="0"/>
              <a:t>ПРОЙДИ</a:t>
            </a:r>
            <a:r>
              <a:rPr sz="5400" spc="-330" dirty="0"/>
              <a:t> </a:t>
            </a:r>
            <a:r>
              <a:rPr sz="5400" spc="-175" dirty="0"/>
              <a:t>ТЕСТ!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632331" y="2822703"/>
            <a:ext cx="7878445" cy="1468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 marR="6985" algn="ctr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Ответь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на 15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вопросов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о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твоем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образе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жизни,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характере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предпочтениях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узнай, 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каким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сферам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жизни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тебе стоит уделить больше</a:t>
            </a:r>
            <a:r>
              <a:rPr sz="15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внимания.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Мы дадим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тебе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все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необходимую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информацию и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вдохновение, чтобы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ты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смогла  реализоваться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на 100%. 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Ты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поставишь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свои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цели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выберешь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подходящие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именно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тебе 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тактики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инструменты!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774" name="Рисунок 773">
            <a:extLst>
              <a:ext uri="{FF2B5EF4-FFF2-40B4-BE49-F238E27FC236}">
                <a16:creationId xmlns:a16="http://schemas.microsoft.com/office/drawing/2014/main" id="{73B0EF2A-F476-47E9-A819-34E813730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760" y="1405239"/>
            <a:ext cx="1447800" cy="14219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4770"/>
          </a:xfrm>
          <a:custGeom>
            <a:avLst/>
            <a:gdLst/>
            <a:ahLst/>
            <a:cxnLst/>
            <a:rect l="l" t="t" r="r" b="b"/>
            <a:pathLst>
              <a:path w="9144000" h="514477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FAC4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491" y="852184"/>
            <a:ext cx="7776209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-90" dirty="0"/>
              <a:t>НАЧНИ</a:t>
            </a:r>
            <a:r>
              <a:rPr sz="5500" spc="-40" dirty="0"/>
              <a:t> </a:t>
            </a:r>
            <a:r>
              <a:rPr sz="5500" spc="-70" dirty="0"/>
              <a:t>ПЛАНИРОВАТЬ</a:t>
            </a:r>
            <a:endParaRPr sz="5500"/>
          </a:p>
        </p:txBody>
      </p:sp>
      <p:sp>
        <p:nvSpPr>
          <p:cNvPr id="4" name="object 4"/>
          <p:cNvSpPr txBox="1"/>
          <p:nvPr/>
        </p:nvSpPr>
        <p:spPr>
          <a:xfrm>
            <a:off x="668975" y="2318018"/>
            <a:ext cx="7804150" cy="177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900" spc="-60" dirty="0">
                <a:solidFill>
                  <a:srgbClr val="FFFFFF"/>
                </a:solidFill>
                <a:latin typeface="Arial"/>
                <a:cs typeface="Arial"/>
              </a:rPr>
              <a:t>Теперь 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начни </a:t>
            </a:r>
            <a:r>
              <a:rPr sz="1900" spc="-55" dirty="0">
                <a:solidFill>
                  <a:srgbClr val="FFFFFF"/>
                </a:solidFill>
                <a:latin typeface="Arial"/>
                <a:cs typeface="Arial"/>
              </a:rPr>
              <a:t>реализовывать 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свой </a:t>
            </a:r>
            <a:r>
              <a:rPr sz="1900" spc="-55" dirty="0">
                <a:solidFill>
                  <a:srgbClr val="FFFFFF"/>
                </a:solidFill>
                <a:latin typeface="Arial"/>
                <a:cs typeface="Arial"/>
              </a:rPr>
              <a:t>потенциал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900" spc="-3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помощью 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нашего </a:t>
            </a:r>
            <a:r>
              <a:rPr sz="1900" spc="-55" dirty="0">
                <a:solidFill>
                  <a:srgbClr val="FFFFFF"/>
                </a:solidFill>
                <a:latin typeface="Arial"/>
                <a:cs typeface="Arial"/>
              </a:rPr>
              <a:t>умного  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планнера. 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Это 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модный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900" spc="-55" dirty="0">
                <a:solidFill>
                  <a:srgbClr val="FFFFFF"/>
                </a:solidFill>
                <a:latin typeface="Arial"/>
                <a:cs typeface="Arial"/>
              </a:rPr>
              <a:t>удобный 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инструмент 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бизнеса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жизни.  </a:t>
            </a:r>
            <a:r>
              <a:rPr sz="1900" spc="-80" dirty="0">
                <a:solidFill>
                  <a:srgbClr val="FFFFFF"/>
                </a:solidFill>
                <a:latin typeface="Arial"/>
                <a:cs typeface="Arial"/>
              </a:rPr>
              <a:t>Тебя</a:t>
            </a:r>
            <a:r>
              <a:rPr sz="1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ждут</a:t>
            </a:r>
            <a:r>
              <a:rPr sz="1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Arial"/>
                <a:cs typeface="Arial"/>
              </a:rPr>
              <a:t>этапов,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каждом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из</a:t>
            </a:r>
            <a:r>
              <a:rPr sz="1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них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60" dirty="0">
                <a:solidFill>
                  <a:srgbClr val="FFFFFF"/>
                </a:solidFill>
                <a:latin typeface="Arial"/>
                <a:cs typeface="Arial"/>
              </a:rPr>
              <a:t>тебя</a:t>
            </a:r>
            <a:r>
              <a:rPr sz="1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65" dirty="0">
                <a:solidFill>
                  <a:srgbClr val="FFFFFF"/>
                </a:solidFill>
                <a:latin typeface="Arial"/>
                <a:cs typeface="Arial"/>
              </a:rPr>
              <a:t>будут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60" dirty="0">
                <a:solidFill>
                  <a:srgbClr val="FFFFFF"/>
                </a:solidFill>
                <a:latin typeface="Arial"/>
                <a:cs typeface="Arial"/>
              </a:rPr>
              <a:t>поддерживать</a:t>
            </a:r>
            <a:endParaRPr sz="19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900" spc="-55" dirty="0">
                <a:solidFill>
                  <a:srgbClr val="FFFFFF"/>
                </a:solidFill>
                <a:latin typeface="Arial"/>
                <a:cs typeface="Arial"/>
              </a:rPr>
              <a:t>вдохновлять 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наши</a:t>
            </a:r>
            <a:r>
              <a:rPr sz="19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герои.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900" spc="-55" dirty="0">
                <a:solidFill>
                  <a:srgbClr val="FFFFFF"/>
                </a:solidFill>
                <a:latin typeface="Arial"/>
                <a:cs typeface="Arial"/>
              </a:rPr>
              <a:t>Раскрой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подлинную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70" dirty="0">
                <a:solidFill>
                  <a:srgbClr val="FFFFFF"/>
                </a:solidFill>
                <a:latin typeface="Arial"/>
                <a:cs typeface="Arial"/>
              </a:rPr>
              <a:t>красоту,</a:t>
            </a:r>
            <a:r>
              <a:rPr sz="1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исполняй</a:t>
            </a:r>
            <a:r>
              <a:rPr sz="1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Arial"/>
                <a:cs typeface="Arial"/>
              </a:rPr>
              <a:t>желания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достигай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своих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65" dirty="0">
                <a:solidFill>
                  <a:srgbClr val="FFFFFF"/>
                </a:solidFill>
                <a:latin typeface="Arial"/>
                <a:cs typeface="Arial"/>
              </a:rPr>
              <a:t>целей!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27919" y="3600699"/>
            <a:ext cx="88163" cy="88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44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4165" y="2633676"/>
            <a:ext cx="7531734" cy="203073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821690" marR="814069" algn="ctr">
              <a:lnSpc>
                <a:spcPts val="1440"/>
              </a:lnSpc>
              <a:spcBef>
                <a:spcPts val="345"/>
              </a:spcBef>
            </a:pP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ВЭЛНЭС</a:t>
            </a:r>
            <a:r>
              <a:rPr sz="14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блогером</a:t>
            </a:r>
            <a:r>
              <a:rPr sz="1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Валерией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Чекалиной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@ler_chek</a:t>
            </a:r>
            <a:r>
              <a:rPr sz="14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ты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наладишь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питание 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получишь мотивацию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занятий</a:t>
            </a:r>
            <a:r>
              <a:rPr sz="12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спортом.</a:t>
            </a:r>
            <a:endParaRPr sz="1200">
              <a:latin typeface="Arial"/>
              <a:cs typeface="Arial"/>
            </a:endParaRPr>
          </a:p>
          <a:p>
            <a:pPr marL="12700" marR="5080" algn="ctr">
              <a:lnSpc>
                <a:spcPts val="1440"/>
              </a:lnSpc>
              <a:spcBef>
                <a:spcPts val="300"/>
              </a:spcBef>
            </a:pP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ВНЕШНЯЯ</a:t>
            </a:r>
            <a:r>
              <a:rPr sz="1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ВНУТРЕННЯЯ</a:t>
            </a:r>
            <a:r>
              <a:rPr sz="1400" b="1" spc="-75" dirty="0">
                <a:solidFill>
                  <a:srgbClr val="FFFFFF"/>
                </a:solidFill>
                <a:latin typeface="Arial"/>
                <a:cs typeface="Arial"/>
              </a:rPr>
              <a:t> КРАСОТА</a:t>
            </a:r>
            <a:r>
              <a:rPr sz="14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актрисой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блогером</a:t>
            </a:r>
            <a:r>
              <a:rPr sz="1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Ириной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Горбачевой</a:t>
            </a:r>
            <a:r>
              <a:rPr sz="14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ты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правильно  составишь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уход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за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кожей,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подберешь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свой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стиль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будешь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выглядеть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отлично.</a:t>
            </a:r>
            <a:endParaRPr sz="1200">
              <a:latin typeface="Arial"/>
              <a:cs typeface="Arial"/>
            </a:endParaRPr>
          </a:p>
          <a:p>
            <a:pPr marL="165735" marR="158115" algn="ctr">
              <a:lnSpc>
                <a:spcPts val="1440"/>
              </a:lnSpc>
              <a:spcBef>
                <a:spcPts val="295"/>
              </a:spcBef>
            </a:pP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БАЛАНС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МЫШЛЕНИЕ</a:t>
            </a:r>
            <a:r>
              <a:rPr sz="14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Главным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редактором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Psychologies.ru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иной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Бабаевой</a:t>
            </a:r>
            <a:r>
              <a:rPr sz="14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ты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научишься  расслабляться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наслаждаться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каждым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моментом</a:t>
            </a:r>
            <a:r>
              <a:rPr sz="120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жизни.</a:t>
            </a:r>
            <a:endParaRPr sz="1200">
              <a:latin typeface="Arial"/>
              <a:cs typeface="Arial"/>
            </a:endParaRPr>
          </a:p>
          <a:p>
            <a:pPr marL="27305" marR="19685" algn="ctr">
              <a:lnSpc>
                <a:spcPts val="1440"/>
              </a:lnSpc>
              <a:spcBef>
                <a:spcPts val="295"/>
              </a:spcBef>
            </a:pP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ПОСТАНОВКА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ЦЕЛЕЙ</a:t>
            </a:r>
            <a:r>
              <a:rPr sz="14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Лидерами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Орифлэйм</a:t>
            </a:r>
            <a:r>
              <a:rPr sz="1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Сергеем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Галиной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Гаглоевыми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ты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поймешь,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как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выполнять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все</a:t>
            </a:r>
            <a:r>
              <a:rPr sz="1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задуманное.</a:t>
            </a:r>
            <a:endParaRPr sz="1200">
              <a:latin typeface="Arial"/>
              <a:cs typeface="Arial"/>
            </a:endParaRPr>
          </a:p>
          <a:p>
            <a:pPr marL="57150" marR="49530" algn="ctr">
              <a:lnSpc>
                <a:spcPts val="1440"/>
              </a:lnSpc>
              <a:spcBef>
                <a:spcPts val="300"/>
              </a:spcBef>
            </a:pP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ТАЙМ-МЕНЕДЖМЕНТ</a:t>
            </a:r>
            <a:r>
              <a:rPr sz="14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Лидерами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Орифлэйм</a:t>
            </a:r>
            <a:r>
              <a:rPr sz="1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Альбиной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Иреком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Хафизовыми</a:t>
            </a:r>
            <a:r>
              <a:rPr sz="14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ты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научишься 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эффективно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распоряжаться</a:t>
            </a:r>
            <a:r>
              <a:rPr sz="1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временем.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79371" y="261175"/>
            <a:ext cx="517398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140" dirty="0"/>
              <a:t>НАЧНИ</a:t>
            </a:r>
            <a:r>
              <a:rPr sz="3800" spc="-250" dirty="0"/>
              <a:t> </a:t>
            </a:r>
            <a:r>
              <a:rPr sz="3800" spc="-145" dirty="0"/>
              <a:t>ПЛАНИРОВАТЬ</a:t>
            </a:r>
            <a:endParaRPr sz="3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44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04381" y="387072"/>
            <a:ext cx="309372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5270">
              <a:lnSpc>
                <a:spcPct val="100000"/>
              </a:lnSpc>
              <a:spcBef>
                <a:spcPts val="100"/>
              </a:spcBef>
            </a:pPr>
            <a:r>
              <a:rPr sz="4000" spc="-150" dirty="0"/>
              <a:t>УЧАСТВУЙ  </a:t>
            </a:r>
            <a:r>
              <a:rPr sz="4000" dirty="0"/>
              <a:t>В</a:t>
            </a:r>
            <a:r>
              <a:rPr sz="4000" spc="-290" dirty="0"/>
              <a:t> </a:t>
            </a:r>
            <a:r>
              <a:rPr sz="4000" spc="-110" dirty="0"/>
              <a:t>КОНКУРСЕ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5619460" y="1965364"/>
            <a:ext cx="3075305" cy="2402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287655" algn="ctr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1.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Заполнив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планнер,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начни 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достигать</a:t>
            </a:r>
            <a:endParaRPr sz="1500" dirty="0">
              <a:latin typeface="Arial"/>
              <a:cs typeface="Arial"/>
            </a:endParaRPr>
          </a:p>
          <a:p>
            <a:pPr marL="969010">
              <a:lnSpc>
                <a:spcPct val="100000"/>
              </a:lnSpc>
            </a:pP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своих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целей.</a:t>
            </a:r>
            <a:endParaRPr sz="1500" dirty="0">
              <a:latin typeface="Arial"/>
              <a:cs typeface="Arial"/>
            </a:endParaRPr>
          </a:p>
          <a:p>
            <a:pPr marL="114300" marR="106045" indent="-635" algn="ctr">
              <a:lnSpc>
                <a:spcPct val="100000"/>
              </a:lnSpc>
              <a:spcBef>
                <a:spcPts val="160"/>
              </a:spcBef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2.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Поделись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своими 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потрясающими достижениями</a:t>
            </a:r>
            <a:r>
              <a:rPr sz="15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историями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успеха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Instagram.</a:t>
            </a:r>
            <a:endParaRPr sz="1500" dirty="0">
              <a:latin typeface="Arial"/>
              <a:cs typeface="Arial"/>
            </a:endParaRPr>
          </a:p>
          <a:p>
            <a:pPr marL="12700" marR="5080" indent="635" algn="ctr">
              <a:lnSpc>
                <a:spcPct val="102600"/>
              </a:lnSpc>
              <a:spcBef>
                <a:spcPts val="110"/>
              </a:spcBef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3. Поставь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sz="1500" spc="-10" dirty="0" err="1">
                <a:solidFill>
                  <a:srgbClr val="FFFFFF"/>
                </a:solidFill>
                <a:latin typeface="Arial"/>
                <a:cs typeface="Arial"/>
              </a:rPr>
              <a:t>живунавсесто</a:t>
            </a:r>
            <a:r>
              <a:rPr lang="en-US" sz="1500" spc="-10" dirty="0" err="1">
                <a:solidFill>
                  <a:srgbClr val="FFFFFF"/>
                </a:solidFill>
                <a:latin typeface="Arial"/>
                <a:cs typeface="Arial"/>
              </a:rPr>
              <a:t>KG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.  Получи возможность выиграть  </a:t>
            </a:r>
            <a:r>
              <a:rPr sz="1500" dirty="0" err="1">
                <a:solidFill>
                  <a:srgbClr val="FFFFFF"/>
                </a:solidFill>
                <a:latin typeface="Arial"/>
                <a:cs typeface="Arial"/>
              </a:rPr>
              <a:t>суперприз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500" dirty="0">
                <a:solidFill>
                  <a:srgbClr val="FFFFFF"/>
                </a:solidFill>
                <a:latin typeface="Arial"/>
                <a:cs typeface="Arial"/>
              </a:rPr>
              <a:t> - </a:t>
            </a:r>
            <a:r>
              <a:rPr lang="ru-RU" sz="1600" spc="-5" dirty="0">
                <a:solidFill>
                  <a:srgbClr val="FFFFFF"/>
                </a:solidFill>
                <a:latin typeface="Arial"/>
                <a:cs typeface="Arial"/>
              </a:rPr>
              <a:t>роскошный набор продукции SWEDISH SPA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sz="1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7298</TotalTime>
  <Words>2194</Words>
  <Application>Microsoft Office PowerPoint</Application>
  <PresentationFormat>Произвольный</PresentationFormat>
  <Paragraphs>191</Paragraphs>
  <Slides>33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Office Theme</vt:lpstr>
      <vt:lpstr>100% ТЫ</vt:lpstr>
      <vt:lpstr>ВРЕМЯ  ДЛЯ СЕБЯ?!</vt:lpstr>
      <vt:lpstr>Презентация PowerPoint</vt:lpstr>
      <vt:lpstr>ПРОЕКТ 100% ТЫ –  ЭТО ВРЕМЯ  ДЛЯ ТЕБЯ!</vt:lpstr>
      <vt:lpstr>6 ШАГОВ К 100% ТЕБЯ</vt:lpstr>
      <vt:lpstr>ПРОЙДИ ТЕСТ!</vt:lpstr>
      <vt:lpstr>НАЧНИ ПЛАНИРОВАТЬ</vt:lpstr>
      <vt:lpstr>НАЧНИ ПЛАНИРОВАТЬ</vt:lpstr>
      <vt:lpstr>УЧАСТВУЙ  В КОНКУРСЕ</vt:lpstr>
      <vt:lpstr>ПРИХОДИ НА  БЬЮТИ-ДЕВИЧНИК!</vt:lpstr>
      <vt:lpstr>ПРИСОЕДИНЯЙСЯ  К ФЛЕШМОБУ #ИМНЕНЕСТЫДНОKG</vt:lpstr>
      <vt:lpstr>ПОПРОБУЙ ОСЕННИЕ НОВИНКИ  ДЛЯ 100% ТВОЕЙ КРАСОТЫ</vt:lpstr>
      <vt:lpstr>Презентация PowerPoint</vt:lpstr>
      <vt:lpstr>VIDEO</vt:lpstr>
      <vt:lpstr>КРУТОЙ РЕКЛАМНЫЙ РОЛИК</vt:lpstr>
      <vt:lpstr>И… СЮРПРИЗ!</vt:lpstr>
      <vt:lpstr>VIDEO</vt:lpstr>
      <vt:lpstr>КНИГА КРАСОТЫ</vt:lpstr>
      <vt:lpstr>НОВЫЙ САЙТ </vt:lpstr>
      <vt:lpstr>ЧЕМ КАМПАНИЯ  ПРИВЛЕКАТЕЛЬНА  ДЛЯ ЛИДЕРОВ?</vt:lpstr>
      <vt:lpstr>ПОЧЕМУ СТОИТ НАЧАТЬ ПОЛЬЗОВАТЬСЯ  ДАННЫМ ИНСТРУМЕНТОМ?</vt:lpstr>
      <vt:lpstr>ПРЕИМУЩЕСТВА КАМПАНИИ  ДЛЯ ЛИДЕРОВ</vt:lpstr>
      <vt:lpstr>КАК ЛИДЕР  МОЖЕТ  ДОСТИЧЬ  100%?</vt:lpstr>
      <vt:lpstr>ОНЛАЙН-АКТИВНОСТЬ:</vt:lpstr>
      <vt:lpstr>Презентация PowerPoint</vt:lpstr>
      <vt:lpstr>КАК ОРГАНИЗОВАТЬ  БЬЮТИ-ДЕВИЧНИК 100% ТЫ?</vt:lpstr>
      <vt:lpstr>ОФЛАЙН-АКТИВНОСТЬ  БЬЮТИ-ДЕВИЧНИК 100% ТЫ</vt:lpstr>
      <vt:lpstr>КАК ОРГАНИЗОВАТЬ  БЬЮТИ-ДЕВИЧНИК  100% ТЫ?</vt:lpstr>
      <vt:lpstr>КАК ОРГАНИЗОВАТЬ  БЬЮТИ-ДЕВИЧНИК  100% ТЫ?</vt:lpstr>
      <vt:lpstr>КАК ОРГАНИЗОВАТЬ  БЬЮТИ-ДЕВИЧНИК  100% ТЫ?</vt:lpstr>
      <vt:lpstr>КАК ОРГАНИЗОВАТЬ  БЬЮТИ-ДЕВИЧНИК  100% ТЫ?</vt:lpstr>
      <vt:lpstr>КАРТА МЕРОПРИЯТИЙ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100% ТЫ</dc:title>
  <dc:creator>Krasny, Anna</dc:creator>
  <cp:lastModifiedBy>Daniyarova, Nazira</cp:lastModifiedBy>
  <cp:revision>8</cp:revision>
  <dcterms:created xsi:type="dcterms:W3CDTF">2018-08-14T12:38:42Z</dcterms:created>
  <dcterms:modified xsi:type="dcterms:W3CDTF">2018-09-03T08:40:23Z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2018-08-14T00:00:00Z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2018-08-14T00:00:00Z</vt:filetime>
  </property>
</Properties>
</file>